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1"/>
  </p:notesMasterIdLst>
  <p:sldIdLst>
    <p:sldId id="256" r:id="rId2"/>
    <p:sldId id="303" r:id="rId3"/>
    <p:sldId id="306" r:id="rId4"/>
    <p:sldId id="304" r:id="rId5"/>
    <p:sldId id="309" r:id="rId6"/>
    <p:sldId id="305" r:id="rId7"/>
    <p:sldId id="310" r:id="rId8"/>
    <p:sldId id="311" r:id="rId9"/>
    <p:sldId id="259" r:id="rId10"/>
    <p:sldId id="265" r:id="rId11"/>
    <p:sldId id="261" r:id="rId12"/>
    <p:sldId id="262" r:id="rId13"/>
    <p:sldId id="297" r:id="rId14"/>
    <p:sldId id="299" r:id="rId15"/>
    <p:sldId id="300" r:id="rId16"/>
    <p:sldId id="301" r:id="rId17"/>
    <p:sldId id="302" r:id="rId18"/>
    <p:sldId id="298" r:id="rId19"/>
    <p:sldId id="264" r:id="rId20"/>
    <p:sldId id="308" r:id="rId21"/>
    <p:sldId id="267" r:id="rId22"/>
    <p:sldId id="320" r:id="rId23"/>
    <p:sldId id="324" r:id="rId24"/>
    <p:sldId id="325" r:id="rId25"/>
    <p:sldId id="321" r:id="rId26"/>
    <p:sldId id="326" r:id="rId27"/>
    <p:sldId id="322" r:id="rId28"/>
    <p:sldId id="312" r:id="rId29"/>
    <p:sldId id="323" r:id="rId30"/>
    <p:sldId id="327" r:id="rId31"/>
    <p:sldId id="328" r:id="rId32"/>
    <p:sldId id="329" r:id="rId33"/>
    <p:sldId id="318" r:id="rId34"/>
    <p:sldId id="316" r:id="rId35"/>
    <p:sldId id="313" r:id="rId36"/>
    <p:sldId id="314" r:id="rId37"/>
    <p:sldId id="317" r:id="rId38"/>
    <p:sldId id="330" r:id="rId39"/>
    <p:sldId id="277"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Nunito" panose="020B0604020202020204" charset="0"/>
      <p:regular r:id="rId46"/>
      <p:bold r:id="rId47"/>
      <p:italic r:id="rId48"/>
      <p:boldItalic r:id="rId49"/>
    </p:embeddedFont>
    <p:embeddedFont>
      <p:font typeface="Signika" panose="020B060402020202020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A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CD689-F29E-40B7-95E0-3E535CD3020A}" v="23" dt="2023-06-02T22:18:16.669"/>
    <p1510:client id="{5E381851-BD2E-60FB-634C-AC968DA9C8D9}" v="85" dt="2023-06-02T01:44:44.732"/>
    <p1510:client id="{6DF4C94D-9FB4-49CC-AB20-EC838017C1E0}" v="1620" dt="2023-06-02T21:54:35.201"/>
    <p1510:client id="{DC87A560-A68A-367F-0F89-E07A94B0DCB4}" v="260" dt="2023-06-02T06:09:10.981"/>
    <p1510:client id="{F4C469EF-F2CD-428B-ACFE-8B3AB0FEE2EC}" v="175" dt="2023-06-02T04:12:26.819"/>
  </p1510:revLst>
</p1510:revInfo>
</file>

<file path=ppt/tableStyles.xml><?xml version="1.0" encoding="utf-8"?>
<a:tblStyleLst xmlns:a="http://schemas.openxmlformats.org/drawingml/2006/main" def="{E166A9CA-BE2E-40D4-93DB-90E6750375BD}">
  <a:tblStyle styleId="{E166A9CA-BE2E-40D4-93DB-90E6750375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3791e4feb25f7355dbb4205a432198e6774f0ab4ea05c991e4b76b74002b4719::" providerId="AD" clId="Web-{1A392FBD-8E05-4A40-A2A6-89BD30B96439}"/>
    <pc:docChg chg="addSld delSld modSld sldOrd">
      <pc:chgData name="Usuario invitado" userId="S::urn:spo:anon#3791e4feb25f7355dbb4205a432198e6774f0ab4ea05c991e4b76b74002b4719::" providerId="AD" clId="Web-{1A392FBD-8E05-4A40-A2A6-89BD30B96439}" dt="2023-05-26T05:13:52.954" v="373"/>
      <pc:docMkLst>
        <pc:docMk/>
      </pc:docMkLst>
      <pc:sldChg chg="del">
        <pc:chgData name="Usuario invitado" userId="S::urn:spo:anon#3791e4feb25f7355dbb4205a432198e6774f0ab4ea05c991e4b76b74002b4719::" providerId="AD" clId="Web-{1A392FBD-8E05-4A40-A2A6-89BD30B96439}" dt="2023-05-26T04:57:22.959" v="220"/>
        <pc:sldMkLst>
          <pc:docMk/>
          <pc:sldMk cId="0" sldId="257"/>
        </pc:sldMkLst>
      </pc:sldChg>
      <pc:sldChg chg="modSp ord">
        <pc:chgData name="Usuario invitado" userId="S::urn:spo:anon#3791e4feb25f7355dbb4205a432198e6774f0ab4ea05c991e4b76b74002b4719::" providerId="AD" clId="Web-{1A392FBD-8E05-4A40-A2A6-89BD30B96439}" dt="2023-05-26T05:11:54.107" v="352" actId="1076"/>
        <pc:sldMkLst>
          <pc:docMk/>
          <pc:sldMk cId="0" sldId="258"/>
        </pc:sldMkLst>
        <pc:spChg chg="mod">
          <ac:chgData name="Usuario invitado" userId="S::urn:spo:anon#3791e4feb25f7355dbb4205a432198e6774f0ab4ea05c991e4b76b74002b4719::" providerId="AD" clId="Web-{1A392FBD-8E05-4A40-A2A6-89BD30B96439}" dt="2023-05-26T05:11:54.107" v="352" actId="1076"/>
          <ac:spMkLst>
            <pc:docMk/>
            <pc:sldMk cId="0" sldId="258"/>
            <ac:spMk id="435" creationId="{00000000-0000-0000-0000-000000000000}"/>
          </ac:spMkLst>
        </pc:spChg>
      </pc:sldChg>
      <pc:sldChg chg="modSp ord">
        <pc:chgData name="Usuario invitado" userId="S::urn:spo:anon#3791e4feb25f7355dbb4205a432198e6774f0ab4ea05c991e4b76b74002b4719::" providerId="AD" clId="Web-{1A392FBD-8E05-4A40-A2A6-89BD30B96439}" dt="2023-05-26T05:07:23.750" v="334"/>
        <pc:sldMkLst>
          <pc:docMk/>
          <pc:sldMk cId="0" sldId="264"/>
        </pc:sldMkLst>
        <pc:spChg chg="mod">
          <ac:chgData name="Usuario invitado" userId="S::urn:spo:anon#3791e4feb25f7355dbb4205a432198e6774f0ab4ea05c991e4b76b74002b4719::" providerId="AD" clId="Web-{1A392FBD-8E05-4A40-A2A6-89BD30B96439}" dt="2023-05-26T05:04:05.993" v="314" actId="20577"/>
          <ac:spMkLst>
            <pc:docMk/>
            <pc:sldMk cId="0" sldId="264"/>
            <ac:spMk id="749" creationId="{00000000-0000-0000-0000-000000000000}"/>
          </ac:spMkLst>
        </pc:spChg>
        <pc:picChg chg="mod">
          <ac:chgData name="Usuario invitado" userId="S::urn:spo:anon#3791e4feb25f7355dbb4205a432198e6774f0ab4ea05c991e4b76b74002b4719::" providerId="AD" clId="Web-{1A392FBD-8E05-4A40-A2A6-89BD30B96439}" dt="2023-05-26T05:04:24.197" v="318" actId="1076"/>
          <ac:picMkLst>
            <pc:docMk/>
            <pc:sldMk cId="0" sldId="264"/>
            <ac:picMk id="39" creationId="{6D7B1B58-EC50-F68F-EE5E-C64F52EAFB8E}"/>
          </ac:picMkLst>
        </pc:picChg>
        <pc:picChg chg="mod">
          <ac:chgData name="Usuario invitado" userId="S::urn:spo:anon#3791e4feb25f7355dbb4205a432198e6774f0ab4ea05c991e4b76b74002b4719::" providerId="AD" clId="Web-{1A392FBD-8E05-4A40-A2A6-89BD30B96439}" dt="2023-05-26T05:04:17.166" v="316" actId="1076"/>
          <ac:picMkLst>
            <pc:docMk/>
            <pc:sldMk cId="0" sldId="264"/>
            <ac:picMk id="40" creationId="{2B0640CA-1C19-7A3C-54BC-F91DB8A38527}"/>
          </ac:picMkLst>
        </pc:picChg>
        <pc:picChg chg="mod">
          <ac:chgData name="Usuario invitado" userId="S::urn:spo:anon#3791e4feb25f7355dbb4205a432198e6774f0ab4ea05c991e4b76b74002b4719::" providerId="AD" clId="Web-{1A392FBD-8E05-4A40-A2A6-89BD30B96439}" dt="2023-05-26T05:04:20.103" v="317" actId="1076"/>
          <ac:picMkLst>
            <pc:docMk/>
            <pc:sldMk cId="0" sldId="264"/>
            <ac:picMk id="41" creationId="{92432CC7-85C1-86F7-4597-EE4FE82D527B}"/>
          </ac:picMkLst>
        </pc:picChg>
      </pc:sldChg>
      <pc:sldChg chg="del">
        <pc:chgData name="Usuario invitado" userId="S::urn:spo:anon#3791e4feb25f7355dbb4205a432198e6774f0ab4ea05c991e4b76b74002b4719::" providerId="AD" clId="Web-{1A392FBD-8E05-4A40-A2A6-89BD30B96439}" dt="2023-05-26T05:13:37.938" v="367"/>
        <pc:sldMkLst>
          <pc:docMk/>
          <pc:sldMk cId="0" sldId="271"/>
        </pc:sldMkLst>
      </pc:sldChg>
      <pc:sldChg chg="del">
        <pc:chgData name="Usuario invitado" userId="S::urn:spo:anon#3791e4feb25f7355dbb4205a432198e6774f0ab4ea05c991e4b76b74002b4719::" providerId="AD" clId="Web-{1A392FBD-8E05-4A40-A2A6-89BD30B96439}" dt="2023-05-26T05:13:33.454" v="366"/>
        <pc:sldMkLst>
          <pc:docMk/>
          <pc:sldMk cId="0" sldId="272"/>
        </pc:sldMkLst>
      </pc:sldChg>
      <pc:sldChg chg="del">
        <pc:chgData name="Usuario invitado" userId="S::urn:spo:anon#3791e4feb25f7355dbb4205a432198e6774f0ab4ea05c991e4b76b74002b4719::" providerId="AD" clId="Web-{1A392FBD-8E05-4A40-A2A6-89BD30B96439}" dt="2023-05-26T05:13:38.266" v="368"/>
        <pc:sldMkLst>
          <pc:docMk/>
          <pc:sldMk cId="0" sldId="273"/>
        </pc:sldMkLst>
      </pc:sldChg>
      <pc:sldChg chg="del">
        <pc:chgData name="Usuario invitado" userId="S::urn:spo:anon#3791e4feb25f7355dbb4205a432198e6774f0ab4ea05c991e4b76b74002b4719::" providerId="AD" clId="Web-{1A392FBD-8E05-4A40-A2A6-89BD30B96439}" dt="2023-05-26T05:13:31.344" v="365"/>
        <pc:sldMkLst>
          <pc:docMk/>
          <pc:sldMk cId="0" sldId="274"/>
        </pc:sldMkLst>
      </pc:sldChg>
      <pc:sldChg chg="del">
        <pc:chgData name="Usuario invitado" userId="S::urn:spo:anon#3791e4feb25f7355dbb4205a432198e6774f0ab4ea05c991e4b76b74002b4719::" providerId="AD" clId="Web-{1A392FBD-8E05-4A40-A2A6-89BD30B96439}" dt="2023-05-26T05:13:29.875" v="364"/>
        <pc:sldMkLst>
          <pc:docMk/>
          <pc:sldMk cId="0" sldId="276"/>
        </pc:sldMkLst>
      </pc:sldChg>
      <pc:sldChg chg="del">
        <pc:chgData name="Usuario invitado" userId="S::urn:spo:anon#3791e4feb25f7355dbb4205a432198e6774f0ab4ea05c991e4b76b74002b4719::" providerId="AD" clId="Web-{1A392FBD-8E05-4A40-A2A6-89BD30B96439}" dt="2023-05-26T05:13:24.078" v="363"/>
        <pc:sldMkLst>
          <pc:docMk/>
          <pc:sldMk cId="0" sldId="278"/>
        </pc:sldMkLst>
      </pc:sldChg>
      <pc:sldChg chg="del">
        <pc:chgData name="Usuario invitado" userId="S::urn:spo:anon#3791e4feb25f7355dbb4205a432198e6774f0ab4ea05c991e4b76b74002b4719::" providerId="AD" clId="Web-{1A392FBD-8E05-4A40-A2A6-89BD30B96439}" dt="2023-05-26T05:13:39.845" v="369"/>
        <pc:sldMkLst>
          <pc:docMk/>
          <pc:sldMk cId="0" sldId="279"/>
        </pc:sldMkLst>
      </pc:sldChg>
      <pc:sldChg chg="del">
        <pc:chgData name="Usuario invitado" userId="S::urn:spo:anon#3791e4feb25f7355dbb4205a432198e6774f0ab4ea05c991e4b76b74002b4719::" providerId="AD" clId="Web-{1A392FBD-8E05-4A40-A2A6-89BD30B96439}" dt="2023-05-26T05:13:43.501" v="370"/>
        <pc:sldMkLst>
          <pc:docMk/>
          <pc:sldMk cId="0" sldId="280"/>
        </pc:sldMkLst>
      </pc:sldChg>
      <pc:sldChg chg="del">
        <pc:chgData name="Usuario invitado" userId="S::urn:spo:anon#3791e4feb25f7355dbb4205a432198e6774f0ab4ea05c991e4b76b74002b4719::" providerId="AD" clId="Web-{1A392FBD-8E05-4A40-A2A6-89BD30B96439}" dt="2023-05-26T05:13:44.298" v="371"/>
        <pc:sldMkLst>
          <pc:docMk/>
          <pc:sldMk cId="0" sldId="281"/>
        </pc:sldMkLst>
      </pc:sldChg>
      <pc:sldChg chg="del">
        <pc:chgData name="Usuario invitado" userId="S::urn:spo:anon#3791e4feb25f7355dbb4205a432198e6774f0ab4ea05c991e4b76b74002b4719::" providerId="AD" clId="Web-{1A392FBD-8E05-4A40-A2A6-89BD30B96439}" dt="2023-05-26T05:13:44.392" v="372"/>
        <pc:sldMkLst>
          <pc:docMk/>
          <pc:sldMk cId="0" sldId="282"/>
        </pc:sldMkLst>
      </pc:sldChg>
      <pc:sldChg chg="del">
        <pc:chgData name="Usuario invitado" userId="S::urn:spo:anon#3791e4feb25f7355dbb4205a432198e6774f0ab4ea05c991e4b76b74002b4719::" providerId="AD" clId="Web-{1A392FBD-8E05-4A40-A2A6-89BD30B96439}" dt="2023-05-26T05:13:52.954" v="373"/>
        <pc:sldMkLst>
          <pc:docMk/>
          <pc:sldMk cId="0" sldId="296"/>
        </pc:sldMkLst>
      </pc:sldChg>
      <pc:sldChg chg="modSp">
        <pc:chgData name="Usuario invitado" userId="S::urn:spo:anon#3791e4feb25f7355dbb4205a432198e6774f0ab4ea05c991e4b76b74002b4719::" providerId="AD" clId="Web-{1A392FBD-8E05-4A40-A2A6-89BD30B96439}" dt="2023-05-26T03:49:51.799" v="92" actId="1076"/>
        <pc:sldMkLst>
          <pc:docMk/>
          <pc:sldMk cId="100785253" sldId="297"/>
        </pc:sldMkLst>
        <pc:graphicFrameChg chg="mod modGraphic">
          <ac:chgData name="Usuario invitado" userId="S::urn:spo:anon#3791e4feb25f7355dbb4205a432198e6774f0ab4ea05c991e4b76b74002b4719::" providerId="AD" clId="Web-{1A392FBD-8E05-4A40-A2A6-89BD30B96439}" dt="2023-05-26T03:49:51.799" v="92" actId="1076"/>
          <ac:graphicFrameMkLst>
            <pc:docMk/>
            <pc:sldMk cId="100785253" sldId="297"/>
            <ac:graphicFrameMk id="2" creationId="{335976D4-8849-97E8-82C0-63287E1DAD15}"/>
          </ac:graphicFrameMkLst>
        </pc:graphicFrameChg>
      </pc:sldChg>
      <pc:sldChg chg="addSp delSp modSp">
        <pc:chgData name="Usuario invitado" userId="S::urn:spo:anon#3791e4feb25f7355dbb4205a432198e6774f0ab4ea05c991e4b76b74002b4719::" providerId="AD" clId="Web-{1A392FBD-8E05-4A40-A2A6-89BD30B96439}" dt="2023-05-26T04:28:57.217" v="219" actId="14100"/>
        <pc:sldMkLst>
          <pc:docMk/>
          <pc:sldMk cId="3304292546" sldId="298"/>
        </pc:sldMkLst>
        <pc:picChg chg="del mod">
          <ac:chgData name="Usuario invitado" userId="S::urn:spo:anon#3791e4feb25f7355dbb4205a432198e6774f0ab4ea05c991e4b76b74002b4719::" providerId="AD" clId="Web-{1A392FBD-8E05-4A40-A2A6-89BD30B96439}" dt="2023-05-26T04:27:51.980" v="208"/>
          <ac:picMkLst>
            <pc:docMk/>
            <pc:sldMk cId="3304292546" sldId="298"/>
            <ac:picMk id="2" creationId="{69F36116-D385-C599-E628-60B5CCD13C36}"/>
          </ac:picMkLst>
        </pc:picChg>
        <pc:picChg chg="mod">
          <ac:chgData name="Usuario invitado" userId="S::urn:spo:anon#3791e4feb25f7355dbb4205a432198e6774f0ab4ea05c991e4b76b74002b4719::" providerId="AD" clId="Web-{1A392FBD-8E05-4A40-A2A6-89BD30B96439}" dt="2023-05-26T04:28:10.246" v="214" actId="1076"/>
          <ac:picMkLst>
            <pc:docMk/>
            <pc:sldMk cId="3304292546" sldId="298"/>
            <ac:picMk id="3" creationId="{45171E93-77B1-F556-EE6C-60C8D867AE8E}"/>
          </ac:picMkLst>
        </pc:picChg>
        <pc:picChg chg="add mod">
          <ac:chgData name="Usuario invitado" userId="S::urn:spo:anon#3791e4feb25f7355dbb4205a432198e6774f0ab4ea05c991e4b76b74002b4719::" providerId="AD" clId="Web-{1A392FBD-8E05-4A40-A2A6-89BD30B96439}" dt="2023-05-26T04:27:55.496" v="210" actId="14100"/>
          <ac:picMkLst>
            <pc:docMk/>
            <pc:sldMk cId="3304292546" sldId="298"/>
            <ac:picMk id="3" creationId="{DF39FD73-1A5F-CD5A-F576-E9256C40ABEB}"/>
          </ac:picMkLst>
        </pc:picChg>
        <pc:picChg chg="mod">
          <ac:chgData name="Usuario invitado" userId="S::urn:spo:anon#3791e4feb25f7355dbb4205a432198e6774f0ab4ea05c991e4b76b74002b4719::" providerId="AD" clId="Web-{1A392FBD-8E05-4A40-A2A6-89BD30B96439}" dt="2023-05-26T04:28:57.217" v="219" actId="14100"/>
          <ac:picMkLst>
            <pc:docMk/>
            <pc:sldMk cId="3304292546" sldId="298"/>
            <ac:picMk id="4" creationId="{DF39FD73-1A5F-CD5A-F576-E9256C40ABEB}"/>
          </ac:picMkLst>
        </pc:picChg>
      </pc:sldChg>
      <pc:sldChg chg="modSp">
        <pc:chgData name="Usuario invitado" userId="S::urn:spo:anon#3791e4feb25f7355dbb4205a432198e6774f0ab4ea05c991e4b76b74002b4719::" providerId="AD" clId="Web-{1A392FBD-8E05-4A40-A2A6-89BD30B96439}" dt="2023-05-26T03:47:46.624" v="81"/>
        <pc:sldMkLst>
          <pc:docMk/>
          <pc:sldMk cId="3604004967" sldId="300"/>
        </pc:sldMkLst>
        <pc:graphicFrameChg chg="mod modGraphic">
          <ac:chgData name="Usuario invitado" userId="S::urn:spo:anon#3791e4feb25f7355dbb4205a432198e6774f0ab4ea05c991e4b76b74002b4719::" providerId="AD" clId="Web-{1A392FBD-8E05-4A40-A2A6-89BD30B96439}" dt="2023-05-26T03:47:46.624" v="81"/>
          <ac:graphicFrameMkLst>
            <pc:docMk/>
            <pc:sldMk cId="3604004967" sldId="300"/>
            <ac:graphicFrameMk id="2" creationId="{335976D4-8849-97E8-82C0-63287E1DAD15}"/>
          </ac:graphicFrameMkLst>
        </pc:graphicFrameChg>
        <pc:graphicFrameChg chg="mod modGraphic">
          <ac:chgData name="Usuario invitado" userId="S::urn:spo:anon#3791e4feb25f7355dbb4205a432198e6774f0ab4ea05c991e4b76b74002b4719::" providerId="AD" clId="Web-{1A392FBD-8E05-4A40-A2A6-89BD30B96439}" dt="2023-05-26T03:47:43.015" v="80"/>
          <ac:graphicFrameMkLst>
            <pc:docMk/>
            <pc:sldMk cId="3604004967" sldId="300"/>
            <ac:graphicFrameMk id="6" creationId="{5A575ABA-4543-69AF-EAAB-B19C92B5475B}"/>
          </ac:graphicFrameMkLst>
        </pc:graphicFrameChg>
      </pc:sldChg>
      <pc:sldChg chg="modSp">
        <pc:chgData name="Usuario invitado" userId="S::urn:spo:anon#3791e4feb25f7355dbb4205a432198e6774f0ab4ea05c991e4b76b74002b4719::" providerId="AD" clId="Web-{1A392FBD-8E05-4A40-A2A6-89BD30B96439}" dt="2023-05-26T03:51:05.006" v="97" actId="14100"/>
        <pc:sldMkLst>
          <pc:docMk/>
          <pc:sldMk cId="815517478" sldId="301"/>
        </pc:sldMkLst>
        <pc:graphicFrameChg chg="mod">
          <ac:chgData name="Usuario invitado" userId="S::urn:spo:anon#3791e4feb25f7355dbb4205a432198e6774f0ab4ea05c991e4b76b74002b4719::" providerId="AD" clId="Web-{1A392FBD-8E05-4A40-A2A6-89BD30B96439}" dt="2023-05-26T03:51:05.006" v="97" actId="14100"/>
          <ac:graphicFrameMkLst>
            <pc:docMk/>
            <pc:sldMk cId="815517478" sldId="301"/>
            <ac:graphicFrameMk id="5" creationId="{728ED1DA-0BB3-04DE-539F-FACC1055E83D}"/>
          </ac:graphicFrameMkLst>
        </pc:graphicFrameChg>
      </pc:sldChg>
      <pc:sldChg chg="addSp modSp">
        <pc:chgData name="Usuario invitado" userId="S::urn:spo:anon#3791e4feb25f7355dbb4205a432198e6774f0ab4ea05c991e4b76b74002b4719::" providerId="AD" clId="Web-{1A392FBD-8E05-4A40-A2A6-89BD30B96439}" dt="2023-05-26T04:02:27.070" v="205"/>
        <pc:sldMkLst>
          <pc:docMk/>
          <pc:sldMk cId="2413328748" sldId="302"/>
        </pc:sldMkLst>
        <pc:graphicFrameChg chg="add mod modGraphic">
          <ac:chgData name="Usuario invitado" userId="S::urn:spo:anon#3791e4feb25f7355dbb4205a432198e6774f0ab4ea05c991e4b76b74002b4719::" providerId="AD" clId="Web-{1A392FBD-8E05-4A40-A2A6-89BD30B96439}" dt="2023-05-26T04:02:27.070" v="205"/>
          <ac:graphicFrameMkLst>
            <pc:docMk/>
            <pc:sldMk cId="2413328748" sldId="302"/>
            <ac:graphicFrameMk id="4" creationId="{72930B97-47CE-4D14-DDF0-E1473A38161F}"/>
          </ac:graphicFrameMkLst>
        </pc:graphicFrameChg>
        <pc:graphicFrameChg chg="mod modGraphic">
          <ac:chgData name="Usuario invitado" userId="S::urn:spo:anon#3791e4feb25f7355dbb4205a432198e6774f0ab4ea05c991e4b76b74002b4719::" providerId="AD" clId="Web-{1A392FBD-8E05-4A40-A2A6-89BD30B96439}" dt="2023-05-26T03:57:04.515" v="180"/>
          <ac:graphicFrameMkLst>
            <pc:docMk/>
            <pc:sldMk cId="2413328748" sldId="302"/>
            <ac:graphicFrameMk id="12" creationId="{BD46B605-668F-481B-6BBF-930186B8D45A}"/>
          </ac:graphicFrameMkLst>
        </pc:graphicFrameChg>
      </pc:sldChg>
      <pc:sldChg chg="modSp">
        <pc:chgData name="Usuario invitado" userId="S::urn:spo:anon#3791e4feb25f7355dbb4205a432198e6774f0ab4ea05c991e4b76b74002b4719::" providerId="AD" clId="Web-{1A392FBD-8E05-4A40-A2A6-89BD30B96439}" dt="2023-05-26T04:58:06.445" v="225" actId="14100"/>
        <pc:sldMkLst>
          <pc:docMk/>
          <pc:sldMk cId="115745982" sldId="306"/>
        </pc:sldMkLst>
        <pc:spChg chg="mod">
          <ac:chgData name="Usuario invitado" userId="S::urn:spo:anon#3791e4feb25f7355dbb4205a432198e6774f0ab4ea05c991e4b76b74002b4719::" providerId="AD" clId="Web-{1A392FBD-8E05-4A40-A2A6-89BD30B96439}" dt="2023-05-26T04:58:06.445" v="225" actId="14100"/>
          <ac:spMkLst>
            <pc:docMk/>
            <pc:sldMk cId="115745982" sldId="306"/>
            <ac:spMk id="611" creationId="{00000000-0000-0000-0000-000000000000}"/>
          </ac:spMkLst>
        </pc:spChg>
      </pc:sldChg>
      <pc:sldChg chg="modSp">
        <pc:chgData name="Usuario invitado" userId="S::urn:spo:anon#3791e4feb25f7355dbb4205a432198e6774f0ab4ea05c991e4b76b74002b4719::" providerId="AD" clId="Web-{1A392FBD-8E05-4A40-A2A6-89BD30B96439}" dt="2023-05-26T05:04:56.276" v="333"/>
        <pc:sldMkLst>
          <pc:docMk/>
          <pc:sldMk cId="519723848" sldId="308"/>
        </pc:sldMkLst>
        <pc:graphicFrameChg chg="mod modGraphic">
          <ac:chgData name="Usuario invitado" userId="S::urn:spo:anon#3791e4feb25f7355dbb4205a432198e6774f0ab4ea05c991e4b76b74002b4719::" providerId="AD" clId="Web-{1A392FBD-8E05-4A40-A2A6-89BD30B96439}" dt="2023-05-26T05:04:56.276" v="333"/>
          <ac:graphicFrameMkLst>
            <pc:docMk/>
            <pc:sldMk cId="519723848" sldId="308"/>
            <ac:graphicFrameMk id="4" creationId="{29FC2A29-3705-AA3A-4128-860DD1B166F0}"/>
          </ac:graphicFrameMkLst>
        </pc:graphicFrameChg>
      </pc:sldChg>
      <pc:sldChg chg="modSp">
        <pc:chgData name="Usuario invitado" userId="S::urn:spo:anon#3791e4feb25f7355dbb4205a432198e6774f0ab4ea05c991e4b76b74002b4719::" providerId="AD" clId="Web-{1A392FBD-8E05-4A40-A2A6-89BD30B96439}" dt="2023-05-26T04:59:50.500" v="232" actId="20577"/>
        <pc:sldMkLst>
          <pc:docMk/>
          <pc:sldMk cId="3734355487" sldId="311"/>
        </pc:sldMkLst>
        <pc:spChg chg="mod">
          <ac:chgData name="Usuario invitado" userId="S::urn:spo:anon#3791e4feb25f7355dbb4205a432198e6774f0ab4ea05c991e4b76b74002b4719::" providerId="AD" clId="Web-{1A392FBD-8E05-4A40-A2A6-89BD30B96439}" dt="2023-05-26T04:59:50.500" v="232" actId="20577"/>
          <ac:spMkLst>
            <pc:docMk/>
            <pc:sldMk cId="3734355487" sldId="311"/>
            <ac:spMk id="611" creationId="{00000000-0000-0000-0000-000000000000}"/>
          </ac:spMkLst>
        </pc:spChg>
      </pc:sldChg>
      <pc:sldChg chg="modSp">
        <pc:chgData name="Usuario invitado" userId="S::urn:spo:anon#3791e4feb25f7355dbb4205a432198e6774f0ab4ea05c991e4b76b74002b4719::" providerId="AD" clId="Web-{1A392FBD-8E05-4A40-A2A6-89BD30B96439}" dt="2023-05-26T05:08:11.333" v="335" actId="1076"/>
        <pc:sldMkLst>
          <pc:docMk/>
          <pc:sldMk cId="2458081157" sldId="320"/>
        </pc:sldMkLst>
        <pc:graphicFrameChg chg="mod">
          <ac:chgData name="Usuario invitado" userId="S::urn:spo:anon#3791e4feb25f7355dbb4205a432198e6774f0ab4ea05c991e4b76b74002b4719::" providerId="AD" clId="Web-{1A392FBD-8E05-4A40-A2A6-89BD30B96439}" dt="2023-05-26T05:08:11.333" v="335" actId="1076"/>
          <ac:graphicFrameMkLst>
            <pc:docMk/>
            <pc:sldMk cId="2458081157" sldId="320"/>
            <ac:graphicFrameMk id="5" creationId="{728ED1DA-0BB3-04DE-539F-FACC1055E83D}"/>
          </ac:graphicFrameMkLst>
        </pc:graphicFrameChg>
      </pc:sldChg>
      <pc:sldChg chg="modSp add ord replId">
        <pc:chgData name="Usuario invitado" userId="S::urn:spo:anon#3791e4feb25f7355dbb4205a432198e6774f0ab4ea05c991e4b76b74002b4719::" providerId="AD" clId="Web-{1A392FBD-8E05-4A40-A2A6-89BD30B96439}" dt="2023-05-26T05:12:40.780" v="362" actId="14100"/>
        <pc:sldMkLst>
          <pc:docMk/>
          <pc:sldMk cId="1172403101" sldId="323"/>
        </pc:sldMkLst>
        <pc:spChg chg="mod">
          <ac:chgData name="Usuario invitado" userId="S::urn:spo:anon#3791e4feb25f7355dbb4205a432198e6774f0ab4ea05c991e4b76b74002b4719::" providerId="AD" clId="Web-{1A392FBD-8E05-4A40-A2A6-89BD30B96439}" dt="2023-05-26T05:12:40.780" v="362" actId="14100"/>
          <ac:spMkLst>
            <pc:docMk/>
            <pc:sldMk cId="1172403101" sldId="323"/>
            <ac:spMk id="861" creationId="{00000000-0000-0000-0000-000000000000}"/>
          </ac:spMkLst>
        </pc:spChg>
      </pc:sldChg>
    </pc:docChg>
  </pc:docChgLst>
  <pc:docChgLst>
    <pc:chgData name="JUAN FELIPE VERGARA GIRALDO" userId="S::juanvergara286478@correo.itm.edu.co::f1eaf198-3b97-4f52-8133-14108cc3d980" providerId="AD" clId="Web-{E4D83E25-A9B0-59A9-E469-05F3F4213CA1}"/>
    <pc:docChg chg="modSld">
      <pc:chgData name="JUAN FELIPE VERGARA GIRALDO" userId="S::juanvergara286478@correo.itm.edu.co::f1eaf198-3b97-4f52-8133-14108cc3d980" providerId="AD" clId="Web-{E4D83E25-A9B0-59A9-E469-05F3F4213CA1}" dt="2023-05-26T04:11:47.366" v="75"/>
      <pc:docMkLst>
        <pc:docMk/>
      </pc:docMkLst>
      <pc:sldChg chg="addSp delSp modSp">
        <pc:chgData name="JUAN FELIPE VERGARA GIRALDO" userId="S::juanvergara286478@correo.itm.edu.co::f1eaf198-3b97-4f52-8133-14108cc3d980" providerId="AD" clId="Web-{E4D83E25-A9B0-59A9-E469-05F3F4213CA1}" dt="2023-05-26T04:11:47.366" v="75"/>
        <pc:sldMkLst>
          <pc:docMk/>
          <pc:sldMk cId="519723848" sldId="308"/>
        </pc:sldMkLst>
        <pc:spChg chg="del">
          <ac:chgData name="JUAN FELIPE VERGARA GIRALDO" userId="S::juanvergara286478@correo.itm.edu.co::f1eaf198-3b97-4f52-8133-14108cc3d980" providerId="AD" clId="Web-{E4D83E25-A9B0-59A9-E469-05F3F4213CA1}" dt="2023-05-26T04:05:14.531" v="3"/>
          <ac:spMkLst>
            <pc:docMk/>
            <pc:sldMk cId="519723848" sldId="308"/>
            <ac:spMk id="2" creationId="{BE758EC8-E88A-E8EE-BF2D-2EFC2960B005}"/>
          </ac:spMkLst>
        </pc:spChg>
        <pc:spChg chg="add del mod">
          <ac:chgData name="JUAN FELIPE VERGARA GIRALDO" userId="S::juanvergara286478@correo.itm.edu.co::f1eaf198-3b97-4f52-8133-14108cc3d980" providerId="AD" clId="Web-{E4D83E25-A9B0-59A9-E469-05F3F4213CA1}" dt="2023-05-26T04:05:20.250" v="4"/>
          <ac:spMkLst>
            <pc:docMk/>
            <pc:sldMk cId="519723848" sldId="308"/>
            <ac:spMk id="6" creationId="{6FF22750-64AC-B17E-6BD8-C77A43DD61ED}"/>
          </ac:spMkLst>
        </pc:spChg>
        <pc:graphicFrameChg chg="add mod modGraphic">
          <ac:chgData name="JUAN FELIPE VERGARA GIRALDO" userId="S::juanvergara286478@correo.itm.edu.co::f1eaf198-3b97-4f52-8133-14108cc3d980" providerId="AD" clId="Web-{E4D83E25-A9B0-59A9-E469-05F3F4213CA1}" dt="2023-05-26T04:11:47.366" v="75"/>
          <ac:graphicFrameMkLst>
            <pc:docMk/>
            <pc:sldMk cId="519723848" sldId="308"/>
            <ac:graphicFrameMk id="4" creationId="{29FC2A29-3705-AA3A-4128-860DD1B166F0}"/>
          </ac:graphicFrameMkLst>
        </pc:graphicFrameChg>
      </pc:sldChg>
    </pc:docChg>
  </pc:docChgLst>
  <pc:docChgLst>
    <pc:chgData name="Usuario invitado" userId="S::urn:spo:anon#3791e4feb25f7355dbb4205a432198e6774f0ab4ea05c991e4b76b74002b4719::" providerId="AD" clId="Web-{DC87A560-A68A-367F-0F89-E07A94B0DCB4}"/>
    <pc:docChg chg="addSld delSld modSld sldOrd">
      <pc:chgData name="Usuario invitado" userId="S::urn:spo:anon#3791e4feb25f7355dbb4205a432198e6774f0ab4ea05c991e4b76b74002b4719::" providerId="AD" clId="Web-{DC87A560-A68A-367F-0F89-E07A94B0DCB4}" dt="2023-06-02T06:09:10.981" v="246" actId="1076"/>
      <pc:docMkLst>
        <pc:docMk/>
      </pc:docMkLst>
      <pc:sldChg chg="modSp del">
        <pc:chgData name="Usuario invitado" userId="S::urn:spo:anon#3791e4feb25f7355dbb4205a432198e6774f0ab4ea05c991e4b76b74002b4719::" providerId="AD" clId="Web-{DC87A560-A68A-367F-0F89-E07A94B0DCB4}" dt="2023-06-02T05:02:10.160" v="36"/>
        <pc:sldMkLst>
          <pc:docMk/>
          <pc:sldMk cId="0" sldId="258"/>
        </pc:sldMkLst>
        <pc:spChg chg="mod">
          <ac:chgData name="Usuario invitado" userId="S::urn:spo:anon#3791e4feb25f7355dbb4205a432198e6774f0ab4ea05c991e4b76b74002b4719::" providerId="AD" clId="Web-{DC87A560-A68A-367F-0F89-E07A94B0DCB4}" dt="2023-06-02T05:00:48.783" v="19" actId="14100"/>
          <ac:spMkLst>
            <pc:docMk/>
            <pc:sldMk cId="0" sldId="258"/>
            <ac:spMk id="435" creationId="{00000000-0000-0000-0000-000000000000}"/>
          </ac:spMkLst>
        </pc:spChg>
      </pc:sldChg>
      <pc:sldChg chg="del">
        <pc:chgData name="Usuario invitado" userId="S::urn:spo:anon#3791e4feb25f7355dbb4205a432198e6774f0ab4ea05c991e4b76b74002b4719::" providerId="AD" clId="Web-{DC87A560-A68A-367F-0F89-E07A94B0DCB4}" dt="2023-06-02T05:02:17.723" v="37"/>
        <pc:sldMkLst>
          <pc:docMk/>
          <pc:sldMk cId="0" sldId="263"/>
        </pc:sldMkLst>
      </pc:sldChg>
      <pc:sldChg chg="del">
        <pc:chgData name="Usuario invitado" userId="S::urn:spo:anon#3791e4feb25f7355dbb4205a432198e6774f0ab4ea05c991e4b76b74002b4719::" providerId="AD" clId="Web-{DC87A560-A68A-367F-0F89-E07A94B0DCB4}" dt="2023-06-02T05:02:20.364" v="38"/>
        <pc:sldMkLst>
          <pc:docMk/>
          <pc:sldMk cId="0" sldId="266"/>
        </pc:sldMkLst>
      </pc:sldChg>
      <pc:sldChg chg="del">
        <pc:chgData name="Usuario invitado" userId="S::urn:spo:anon#3791e4feb25f7355dbb4205a432198e6774f0ab4ea05c991e4b76b74002b4719::" providerId="AD" clId="Web-{DC87A560-A68A-367F-0F89-E07A94B0DCB4}" dt="2023-06-02T05:02:20.692" v="39"/>
        <pc:sldMkLst>
          <pc:docMk/>
          <pc:sldMk cId="0" sldId="268"/>
        </pc:sldMkLst>
      </pc:sldChg>
      <pc:sldChg chg="del">
        <pc:chgData name="Usuario invitado" userId="S::urn:spo:anon#3791e4feb25f7355dbb4205a432198e6774f0ab4ea05c991e4b76b74002b4719::" providerId="AD" clId="Web-{DC87A560-A68A-367F-0F89-E07A94B0DCB4}" dt="2023-06-02T05:02:20.739" v="40"/>
        <pc:sldMkLst>
          <pc:docMk/>
          <pc:sldMk cId="0" sldId="269"/>
        </pc:sldMkLst>
      </pc:sldChg>
      <pc:sldChg chg="del">
        <pc:chgData name="Usuario invitado" userId="S::urn:spo:anon#3791e4feb25f7355dbb4205a432198e6774f0ab4ea05c991e4b76b74002b4719::" providerId="AD" clId="Web-{DC87A560-A68A-367F-0F89-E07A94B0DCB4}" dt="2023-06-02T05:02:21.051" v="41"/>
        <pc:sldMkLst>
          <pc:docMk/>
          <pc:sldMk cId="0" sldId="270"/>
        </pc:sldMkLst>
      </pc:sldChg>
      <pc:sldChg chg="del">
        <pc:chgData name="Usuario invitado" userId="S::urn:spo:anon#3791e4feb25f7355dbb4205a432198e6774f0ab4ea05c991e4b76b74002b4719::" providerId="AD" clId="Web-{DC87A560-A68A-367F-0F89-E07A94B0DCB4}" dt="2023-06-02T05:02:21.723" v="42"/>
        <pc:sldMkLst>
          <pc:docMk/>
          <pc:sldMk cId="0" sldId="275"/>
        </pc:sldMkLst>
      </pc:sldChg>
      <pc:sldChg chg="addSp delSp modSp">
        <pc:chgData name="Usuario invitado" userId="S::urn:spo:anon#3791e4feb25f7355dbb4205a432198e6774f0ab4ea05c991e4b76b74002b4719::" providerId="AD" clId="Web-{DC87A560-A68A-367F-0F89-E07A94B0DCB4}" dt="2023-06-02T05:04:38.414" v="66" actId="14100"/>
        <pc:sldMkLst>
          <pc:docMk/>
          <pc:sldMk cId="0" sldId="277"/>
        </pc:sldMkLst>
        <pc:spChg chg="add del mod">
          <ac:chgData name="Usuario invitado" userId="S::urn:spo:anon#3791e4feb25f7355dbb4205a432198e6774f0ab4ea05c991e4b76b74002b4719::" providerId="AD" clId="Web-{DC87A560-A68A-367F-0F89-E07A94B0DCB4}" dt="2023-06-02T05:04:18.085" v="56"/>
          <ac:spMkLst>
            <pc:docMk/>
            <pc:sldMk cId="0" sldId="277"/>
            <ac:spMk id="3" creationId="{E92A937A-69B1-5D35-7D0A-61CAF6973579}"/>
          </ac:spMkLst>
        </pc:spChg>
        <pc:spChg chg="mod">
          <ac:chgData name="Usuario invitado" userId="S::urn:spo:anon#3791e4feb25f7355dbb4205a432198e6774f0ab4ea05c991e4b76b74002b4719::" providerId="AD" clId="Web-{DC87A560-A68A-367F-0F89-E07A94B0DCB4}" dt="2023-06-02T05:04:38.414" v="66" actId="14100"/>
          <ac:spMkLst>
            <pc:docMk/>
            <pc:sldMk cId="0" sldId="277"/>
            <ac:spMk id="1517" creationId="{00000000-0000-0000-0000-000000000000}"/>
          </ac:spMkLst>
        </pc:spChg>
        <pc:spChg chg="del">
          <ac:chgData name="Usuario invitado" userId="S::urn:spo:anon#3791e4feb25f7355dbb4205a432198e6774f0ab4ea05c991e4b76b74002b4719::" providerId="AD" clId="Web-{DC87A560-A68A-367F-0F89-E07A94B0DCB4}" dt="2023-06-02T05:04:09.757" v="54"/>
          <ac:spMkLst>
            <pc:docMk/>
            <pc:sldMk cId="0" sldId="277"/>
            <ac:spMk id="1518" creationId="{00000000-0000-0000-0000-000000000000}"/>
          </ac:spMkLst>
        </pc:spChg>
      </pc:sldChg>
      <pc:sldChg chg="del">
        <pc:chgData name="Usuario invitado" userId="S::urn:spo:anon#3791e4feb25f7355dbb4205a432198e6774f0ab4ea05c991e4b76b74002b4719::" providerId="AD" clId="Web-{DC87A560-A68A-367F-0F89-E07A94B0DCB4}" dt="2023-06-02T05:03:47.303" v="48"/>
        <pc:sldMkLst>
          <pc:docMk/>
          <pc:sldMk cId="0" sldId="285"/>
        </pc:sldMkLst>
      </pc:sldChg>
      <pc:sldChg chg="del">
        <pc:chgData name="Usuario invitado" userId="S::urn:spo:anon#3791e4feb25f7355dbb4205a432198e6774f0ab4ea05c991e4b76b74002b4719::" providerId="AD" clId="Web-{DC87A560-A68A-367F-0F89-E07A94B0DCB4}" dt="2023-06-02T05:03:49.803" v="49"/>
        <pc:sldMkLst>
          <pc:docMk/>
          <pc:sldMk cId="0" sldId="286"/>
        </pc:sldMkLst>
      </pc:sldChg>
      <pc:sldChg chg="del">
        <pc:chgData name="Usuario invitado" userId="S::urn:spo:anon#3791e4feb25f7355dbb4205a432198e6774f0ab4ea05c991e4b76b74002b4719::" providerId="AD" clId="Web-{DC87A560-A68A-367F-0F89-E07A94B0DCB4}" dt="2023-06-02T05:02:42.927" v="43"/>
        <pc:sldMkLst>
          <pc:docMk/>
          <pc:sldMk cId="0" sldId="287"/>
        </pc:sldMkLst>
      </pc:sldChg>
      <pc:sldChg chg="del">
        <pc:chgData name="Usuario invitado" userId="S::urn:spo:anon#3791e4feb25f7355dbb4205a432198e6774f0ab4ea05c991e4b76b74002b4719::" providerId="AD" clId="Web-{DC87A560-A68A-367F-0F89-E07A94B0DCB4}" dt="2023-06-02T05:02:44.038" v="44"/>
        <pc:sldMkLst>
          <pc:docMk/>
          <pc:sldMk cId="0" sldId="288"/>
        </pc:sldMkLst>
      </pc:sldChg>
      <pc:sldChg chg="del">
        <pc:chgData name="Usuario invitado" userId="S::urn:spo:anon#3791e4feb25f7355dbb4205a432198e6774f0ab4ea05c991e4b76b74002b4719::" providerId="AD" clId="Web-{DC87A560-A68A-367F-0F89-E07A94B0DCB4}" dt="2023-06-02T05:02:46.145" v="45"/>
        <pc:sldMkLst>
          <pc:docMk/>
          <pc:sldMk cId="0" sldId="289"/>
        </pc:sldMkLst>
      </pc:sldChg>
      <pc:sldChg chg="del">
        <pc:chgData name="Usuario invitado" userId="S::urn:spo:anon#3791e4feb25f7355dbb4205a432198e6774f0ab4ea05c991e4b76b74002b4719::" providerId="AD" clId="Web-{DC87A560-A68A-367F-0F89-E07A94B0DCB4}" dt="2023-06-02T05:03:51.428" v="50"/>
        <pc:sldMkLst>
          <pc:docMk/>
          <pc:sldMk cId="0" sldId="290"/>
        </pc:sldMkLst>
      </pc:sldChg>
      <pc:sldChg chg="del">
        <pc:chgData name="Usuario invitado" userId="S::urn:spo:anon#3791e4feb25f7355dbb4205a432198e6774f0ab4ea05c991e4b76b74002b4719::" providerId="AD" clId="Web-{DC87A560-A68A-367F-0F89-E07A94B0DCB4}" dt="2023-06-02T05:03:52.694" v="51"/>
        <pc:sldMkLst>
          <pc:docMk/>
          <pc:sldMk cId="0" sldId="291"/>
        </pc:sldMkLst>
      </pc:sldChg>
      <pc:sldChg chg="del">
        <pc:chgData name="Usuario invitado" userId="S::urn:spo:anon#3791e4feb25f7355dbb4205a432198e6774f0ab4ea05c991e4b76b74002b4719::" providerId="AD" clId="Web-{DC87A560-A68A-367F-0F89-E07A94B0DCB4}" dt="2023-06-02T05:03:00.443" v="47"/>
        <pc:sldMkLst>
          <pc:docMk/>
          <pc:sldMk cId="0" sldId="292"/>
        </pc:sldMkLst>
      </pc:sldChg>
      <pc:sldChg chg="del">
        <pc:chgData name="Usuario invitado" userId="S::urn:spo:anon#3791e4feb25f7355dbb4205a432198e6774f0ab4ea05c991e4b76b74002b4719::" providerId="AD" clId="Web-{DC87A560-A68A-367F-0F89-E07A94B0DCB4}" dt="2023-06-02T05:03:54.100" v="52"/>
        <pc:sldMkLst>
          <pc:docMk/>
          <pc:sldMk cId="0" sldId="293"/>
        </pc:sldMkLst>
      </pc:sldChg>
      <pc:sldChg chg="del">
        <pc:chgData name="Usuario invitado" userId="S::urn:spo:anon#3791e4feb25f7355dbb4205a432198e6774f0ab4ea05c991e4b76b74002b4719::" providerId="AD" clId="Web-{DC87A560-A68A-367F-0F89-E07A94B0DCB4}" dt="2023-06-02T05:02:55.396" v="46"/>
        <pc:sldMkLst>
          <pc:docMk/>
          <pc:sldMk cId="0" sldId="294"/>
        </pc:sldMkLst>
      </pc:sldChg>
      <pc:sldChg chg="del">
        <pc:chgData name="Usuario invitado" userId="S::urn:spo:anon#3791e4feb25f7355dbb4205a432198e6774f0ab4ea05c991e4b76b74002b4719::" providerId="AD" clId="Web-{DC87A560-A68A-367F-0F89-E07A94B0DCB4}" dt="2023-06-02T05:03:57.194" v="53"/>
        <pc:sldMkLst>
          <pc:docMk/>
          <pc:sldMk cId="0" sldId="295"/>
        </pc:sldMkLst>
      </pc:sldChg>
      <pc:sldChg chg="modSp">
        <pc:chgData name="Usuario invitado" userId="S::urn:spo:anon#3791e4feb25f7355dbb4205a432198e6774f0ab4ea05c991e4b76b74002b4719::" providerId="AD" clId="Web-{DC87A560-A68A-367F-0F89-E07A94B0DCB4}" dt="2023-06-02T04:21:25.019" v="7"/>
        <pc:sldMkLst>
          <pc:docMk/>
          <pc:sldMk cId="100785253" sldId="297"/>
        </pc:sldMkLst>
        <pc:graphicFrameChg chg="mod modGraphic">
          <ac:chgData name="Usuario invitado" userId="S::urn:spo:anon#3791e4feb25f7355dbb4205a432198e6774f0ab4ea05c991e4b76b74002b4719::" providerId="AD" clId="Web-{DC87A560-A68A-367F-0F89-E07A94B0DCB4}" dt="2023-06-02T04:21:25.019" v="7"/>
          <ac:graphicFrameMkLst>
            <pc:docMk/>
            <pc:sldMk cId="100785253" sldId="297"/>
            <ac:graphicFrameMk id="2" creationId="{335976D4-8849-97E8-82C0-63287E1DAD15}"/>
          </ac:graphicFrameMkLst>
        </pc:graphicFrameChg>
      </pc:sldChg>
      <pc:sldChg chg="addSp delSp modSp ord">
        <pc:chgData name="Usuario invitado" userId="S::urn:spo:anon#3791e4feb25f7355dbb4205a432198e6774f0ab4ea05c991e4b76b74002b4719::" providerId="AD" clId="Web-{DC87A560-A68A-367F-0F89-E07A94B0DCB4}" dt="2023-06-02T05:06:26.839" v="72" actId="1076"/>
        <pc:sldMkLst>
          <pc:docMk/>
          <pc:sldMk cId="3325213494" sldId="312"/>
        </pc:sldMkLst>
        <pc:spChg chg="add del mod">
          <ac:chgData name="Usuario invitado" userId="S::urn:spo:anon#3791e4feb25f7355dbb4205a432198e6774f0ab4ea05c991e4b76b74002b4719::" providerId="AD" clId="Web-{DC87A560-A68A-367F-0F89-E07A94B0DCB4}" dt="2023-06-02T05:01:00.049" v="25"/>
          <ac:spMkLst>
            <pc:docMk/>
            <pc:sldMk cId="3325213494" sldId="312"/>
            <ac:spMk id="4" creationId="{061684F8-ED03-6F3E-3BB3-E59BDE7B6B5F}"/>
          </ac:spMkLst>
        </pc:spChg>
        <pc:spChg chg="add del mod">
          <ac:chgData name="Usuario invitado" userId="S::urn:spo:anon#3791e4feb25f7355dbb4205a432198e6774f0ab4ea05c991e4b76b74002b4719::" providerId="AD" clId="Web-{DC87A560-A68A-367F-0F89-E07A94B0DCB4}" dt="2023-06-02T05:00:56.721" v="24"/>
          <ac:spMkLst>
            <pc:docMk/>
            <pc:sldMk cId="3325213494" sldId="312"/>
            <ac:spMk id="5" creationId="{88ACADFE-6D8C-12D5-8E2A-345DA13593CD}"/>
          </ac:spMkLst>
        </pc:spChg>
        <pc:spChg chg="add mod">
          <ac:chgData name="Usuario invitado" userId="S::urn:spo:anon#3791e4feb25f7355dbb4205a432198e6774f0ab4ea05c991e4b76b74002b4719::" providerId="AD" clId="Web-{DC87A560-A68A-367F-0F89-E07A94B0DCB4}" dt="2023-06-02T05:02:04.660" v="35" actId="14100"/>
          <ac:spMkLst>
            <pc:docMk/>
            <pc:sldMk cId="3325213494" sldId="312"/>
            <ac:spMk id="7" creationId="{B7E5EEDF-7F2E-64B3-7A6E-E31EB0F69BD7}"/>
          </ac:spMkLst>
        </pc:spChg>
        <pc:spChg chg="add del mod">
          <ac:chgData name="Usuario invitado" userId="S::urn:spo:anon#3791e4feb25f7355dbb4205a432198e6774f0ab4ea05c991e4b76b74002b4719::" providerId="AD" clId="Web-{DC87A560-A68A-367F-0F89-E07A94B0DCB4}" dt="2023-06-02T05:01:30.534" v="30"/>
          <ac:spMkLst>
            <pc:docMk/>
            <pc:sldMk cId="3325213494" sldId="312"/>
            <ac:spMk id="9" creationId="{0A3D5084-CC17-7AA6-2A08-77F273B2B3DD}"/>
          </ac:spMkLst>
        </pc:spChg>
        <pc:spChg chg="mod">
          <ac:chgData name="Usuario invitado" userId="S::urn:spo:anon#3791e4feb25f7355dbb4205a432198e6774f0ab4ea05c991e4b76b74002b4719::" providerId="AD" clId="Web-{DC87A560-A68A-367F-0F89-E07A94B0DCB4}" dt="2023-06-02T05:06:26.839" v="72" actId="1076"/>
          <ac:spMkLst>
            <pc:docMk/>
            <pc:sldMk cId="3325213494" sldId="312"/>
            <ac:spMk id="536" creationId="{00000000-0000-0000-0000-000000000000}"/>
          </ac:spMkLst>
        </pc:spChg>
        <pc:spChg chg="add del">
          <ac:chgData name="Usuario invitado" userId="S::urn:spo:anon#3791e4feb25f7355dbb4205a432198e6774f0ab4ea05c991e4b76b74002b4719::" providerId="AD" clId="Web-{DC87A560-A68A-367F-0F89-E07A94B0DCB4}" dt="2023-06-02T05:01:22.643" v="28"/>
          <ac:spMkLst>
            <pc:docMk/>
            <pc:sldMk cId="3325213494" sldId="312"/>
            <ac:spMk id="537" creationId="{00000000-0000-0000-0000-000000000000}"/>
          </ac:spMkLst>
        </pc:spChg>
        <pc:grpChg chg="mod">
          <ac:chgData name="Usuario invitado" userId="S::urn:spo:anon#3791e4feb25f7355dbb4205a432198e6774f0ab4ea05c991e4b76b74002b4719::" providerId="AD" clId="Web-{DC87A560-A68A-367F-0F89-E07A94B0DCB4}" dt="2023-06-02T05:01:45.816" v="32" actId="1076"/>
          <ac:grpSpMkLst>
            <pc:docMk/>
            <pc:sldMk cId="3325213494" sldId="312"/>
            <ac:grpSpMk id="595" creationId="{00000000-0000-0000-0000-000000000000}"/>
          </ac:grpSpMkLst>
        </pc:grpChg>
      </pc:sldChg>
      <pc:sldChg chg="addSp delSp modSp ord">
        <pc:chgData name="Usuario invitado" userId="S::urn:spo:anon#3791e4feb25f7355dbb4205a432198e6774f0ab4ea05c991e4b76b74002b4719::" providerId="AD" clId="Web-{DC87A560-A68A-367F-0F89-E07A94B0DCB4}" dt="2023-06-02T05:06:22.057" v="71" actId="1076"/>
        <pc:sldMkLst>
          <pc:docMk/>
          <pc:sldMk cId="702644791" sldId="315"/>
        </pc:sldMkLst>
        <pc:spChg chg="add del mod">
          <ac:chgData name="Usuario invitado" userId="S::urn:spo:anon#3791e4feb25f7355dbb4205a432198e6774f0ab4ea05c991e4b76b74002b4719::" providerId="AD" clId="Web-{DC87A560-A68A-367F-0F89-E07A94B0DCB4}" dt="2023-06-02T05:06:16.401" v="69"/>
          <ac:spMkLst>
            <pc:docMk/>
            <pc:sldMk cId="702644791" sldId="315"/>
            <ac:spMk id="4" creationId="{33BD6ADF-7166-10BC-573C-14FFBAA677C6}"/>
          </ac:spMkLst>
        </pc:spChg>
        <pc:spChg chg="mod">
          <ac:chgData name="Usuario invitado" userId="S::urn:spo:anon#3791e4feb25f7355dbb4205a432198e6774f0ab4ea05c991e4b76b74002b4719::" providerId="AD" clId="Web-{DC87A560-A68A-367F-0F89-E07A94B0DCB4}" dt="2023-06-02T05:06:22.057" v="71" actId="1076"/>
          <ac:spMkLst>
            <pc:docMk/>
            <pc:sldMk cId="702644791" sldId="315"/>
            <ac:spMk id="536" creationId="{00000000-0000-0000-0000-000000000000}"/>
          </ac:spMkLst>
        </pc:spChg>
        <pc:spChg chg="del mod">
          <ac:chgData name="Usuario invitado" userId="S::urn:spo:anon#3791e4feb25f7355dbb4205a432198e6774f0ab4ea05c991e4b76b74002b4719::" providerId="AD" clId="Web-{DC87A560-A68A-367F-0F89-E07A94B0DCB4}" dt="2023-06-02T05:06:11.432" v="68"/>
          <ac:spMkLst>
            <pc:docMk/>
            <pc:sldMk cId="702644791" sldId="315"/>
            <ac:spMk id="537" creationId="{00000000-0000-0000-0000-000000000000}"/>
          </ac:spMkLst>
        </pc:spChg>
        <pc:spChg chg="del">
          <ac:chgData name="Usuario invitado" userId="S::urn:spo:anon#3791e4feb25f7355dbb4205a432198e6774f0ab4ea05c991e4b76b74002b4719::" providerId="AD" clId="Web-{DC87A560-A68A-367F-0F89-E07A94B0DCB4}" dt="2023-06-02T05:06:18.807" v="70"/>
          <ac:spMkLst>
            <pc:docMk/>
            <pc:sldMk cId="702644791" sldId="315"/>
            <ac:spMk id="603" creationId="{00000000-0000-0000-0000-000000000000}"/>
          </ac:spMkLst>
        </pc:spChg>
      </pc:sldChg>
      <pc:sldChg chg="modSp">
        <pc:chgData name="Usuario invitado" userId="S::urn:spo:anon#3791e4feb25f7355dbb4205a432198e6774f0ab4ea05c991e4b76b74002b4719::" providerId="AD" clId="Web-{DC87A560-A68A-367F-0F89-E07A94B0DCB4}" dt="2023-06-02T05:07:40.778" v="93" actId="20577"/>
        <pc:sldMkLst>
          <pc:docMk/>
          <pc:sldMk cId="1310514719" sldId="316"/>
        </pc:sldMkLst>
        <pc:spChg chg="mod">
          <ac:chgData name="Usuario invitado" userId="S::urn:spo:anon#3791e4feb25f7355dbb4205a432198e6774f0ab4ea05c991e4b76b74002b4719::" providerId="AD" clId="Web-{DC87A560-A68A-367F-0F89-E07A94B0DCB4}" dt="2023-06-02T05:07:40.778" v="93" actId="20577"/>
          <ac:spMkLst>
            <pc:docMk/>
            <pc:sldMk cId="1310514719" sldId="316"/>
            <ac:spMk id="537" creationId="{00000000-0000-0000-0000-000000000000}"/>
          </ac:spMkLst>
        </pc:spChg>
      </pc:sldChg>
      <pc:sldChg chg="modSp">
        <pc:chgData name="Usuario invitado" userId="S::urn:spo:anon#3791e4feb25f7355dbb4205a432198e6774f0ab4ea05c991e4b76b74002b4719::" providerId="AD" clId="Web-{DC87A560-A68A-367F-0F89-E07A94B0DCB4}" dt="2023-06-02T04:44:14.210" v="9" actId="1076"/>
        <pc:sldMkLst>
          <pc:docMk/>
          <pc:sldMk cId="3191283195" sldId="318"/>
        </pc:sldMkLst>
        <pc:spChg chg="mod">
          <ac:chgData name="Usuario invitado" userId="S::urn:spo:anon#3791e4feb25f7355dbb4205a432198e6774f0ab4ea05c991e4b76b74002b4719::" providerId="AD" clId="Web-{DC87A560-A68A-367F-0F89-E07A94B0DCB4}" dt="2023-06-02T04:44:14.210" v="9" actId="1076"/>
          <ac:spMkLst>
            <pc:docMk/>
            <pc:sldMk cId="3191283195" sldId="318"/>
            <ac:spMk id="861" creationId="{00000000-0000-0000-0000-000000000000}"/>
          </ac:spMkLst>
        </pc:spChg>
      </pc:sldChg>
      <pc:sldChg chg="addSp delSp modSp">
        <pc:chgData name="Usuario invitado" userId="S::urn:spo:anon#3791e4feb25f7355dbb4205a432198e6774f0ab4ea05c991e4b76b74002b4719::" providerId="AD" clId="Web-{DC87A560-A68A-367F-0F89-E07A94B0DCB4}" dt="2023-06-02T05:24:44.351" v="224" actId="1076"/>
        <pc:sldMkLst>
          <pc:docMk/>
          <pc:sldMk cId="2893598338" sldId="328"/>
        </pc:sldMkLst>
        <pc:spChg chg="mod">
          <ac:chgData name="Usuario invitado" userId="S::urn:spo:anon#3791e4feb25f7355dbb4205a432198e6774f0ab4ea05c991e4b76b74002b4719::" providerId="AD" clId="Web-{DC87A560-A68A-367F-0F89-E07A94B0DCB4}" dt="2023-06-02T05:24:31.788" v="220" actId="20577"/>
          <ac:spMkLst>
            <pc:docMk/>
            <pc:sldMk cId="2893598338" sldId="328"/>
            <ac:spMk id="772" creationId="{00000000-0000-0000-0000-000000000000}"/>
          </ac:spMkLst>
        </pc:spChg>
        <pc:spChg chg="mod">
          <ac:chgData name="Usuario invitado" userId="S::urn:spo:anon#3791e4feb25f7355dbb4205a432198e6774f0ab4ea05c991e4b76b74002b4719::" providerId="AD" clId="Web-{DC87A560-A68A-367F-0F89-E07A94B0DCB4}" dt="2023-06-02T05:22:34.113" v="210" actId="1076"/>
          <ac:spMkLst>
            <pc:docMk/>
            <pc:sldMk cId="2893598338" sldId="328"/>
            <ac:spMk id="781" creationId="{00000000-0000-0000-0000-000000000000}"/>
          </ac:spMkLst>
        </pc:spChg>
        <pc:spChg chg="mod">
          <ac:chgData name="Usuario invitado" userId="S::urn:spo:anon#3791e4feb25f7355dbb4205a432198e6774f0ab4ea05c991e4b76b74002b4719::" providerId="AD" clId="Web-{DC87A560-A68A-367F-0F89-E07A94B0DCB4}" dt="2023-06-02T05:11:05.268" v="102" actId="1076"/>
          <ac:spMkLst>
            <pc:docMk/>
            <pc:sldMk cId="2893598338" sldId="328"/>
            <ac:spMk id="814" creationId="{00000000-0000-0000-0000-000000000000}"/>
          </ac:spMkLst>
        </pc:spChg>
        <pc:grpChg chg="del mod">
          <ac:chgData name="Usuario invitado" userId="S::urn:spo:anon#3791e4feb25f7355dbb4205a432198e6774f0ab4ea05c991e4b76b74002b4719::" providerId="AD" clId="Web-{DC87A560-A68A-367F-0F89-E07A94B0DCB4}" dt="2023-06-02T05:11:14.971" v="103"/>
          <ac:grpSpMkLst>
            <pc:docMk/>
            <pc:sldMk cId="2893598338" sldId="328"/>
            <ac:grpSpMk id="813" creationId="{00000000-0000-0000-0000-000000000000}"/>
          </ac:grpSpMkLst>
        </pc:grpChg>
        <pc:picChg chg="add del mod">
          <ac:chgData name="Usuario invitado" userId="S::urn:spo:anon#3791e4feb25f7355dbb4205a432198e6774f0ab4ea05c991e4b76b74002b4719::" providerId="AD" clId="Web-{DC87A560-A68A-367F-0F89-E07A94B0DCB4}" dt="2023-06-02T05:23:58.725" v="216"/>
          <ac:picMkLst>
            <pc:docMk/>
            <pc:sldMk cId="2893598338" sldId="328"/>
            <ac:picMk id="2" creationId="{42F11C6E-255C-3060-17BD-598685307A6B}"/>
          </ac:picMkLst>
        </pc:picChg>
        <pc:picChg chg="ord">
          <ac:chgData name="Usuario invitado" userId="S::urn:spo:anon#3791e4feb25f7355dbb4205a432198e6774f0ab4ea05c991e4b76b74002b4719::" providerId="AD" clId="Web-{DC87A560-A68A-367F-0F89-E07A94B0DCB4}" dt="2023-06-02T05:23:29.318" v="213"/>
          <ac:picMkLst>
            <pc:docMk/>
            <pc:sldMk cId="2893598338" sldId="328"/>
            <ac:picMk id="3" creationId="{129A3AEB-A9E2-BB4C-AD18-186895F71CDC}"/>
          </ac:picMkLst>
        </pc:picChg>
        <pc:picChg chg="add mod">
          <ac:chgData name="Usuario invitado" userId="S::urn:spo:anon#3791e4feb25f7355dbb4205a432198e6774f0ab4ea05c991e4b76b74002b4719::" providerId="AD" clId="Web-{DC87A560-A68A-367F-0F89-E07A94B0DCB4}" dt="2023-06-02T05:24:44.351" v="224" actId="1076"/>
          <ac:picMkLst>
            <pc:docMk/>
            <pc:sldMk cId="2893598338" sldId="328"/>
            <ac:picMk id="4" creationId="{EFEFB1C8-29B7-43D6-FC9B-9AE3A792C376}"/>
          </ac:picMkLst>
        </pc:picChg>
      </pc:sldChg>
      <pc:sldChg chg="addSp delSp modSp add replId">
        <pc:chgData name="Usuario invitado" userId="S::urn:spo:anon#3791e4feb25f7355dbb4205a432198e6774f0ab4ea05c991e4b76b74002b4719::" providerId="AD" clId="Web-{DC87A560-A68A-367F-0F89-E07A94B0DCB4}" dt="2023-06-02T06:09:10.981" v="246" actId="1076"/>
        <pc:sldMkLst>
          <pc:docMk/>
          <pc:sldMk cId="31176003" sldId="329"/>
        </pc:sldMkLst>
        <pc:spChg chg="mod">
          <ac:chgData name="Usuario invitado" userId="S::urn:spo:anon#3791e4feb25f7355dbb4205a432198e6774f0ab4ea05c991e4b76b74002b4719::" providerId="AD" clId="Web-{DC87A560-A68A-367F-0F89-E07A94B0DCB4}" dt="2023-06-02T06:08:47.325" v="242" actId="1076"/>
          <ac:spMkLst>
            <pc:docMk/>
            <pc:sldMk cId="31176003" sldId="329"/>
            <ac:spMk id="772" creationId="{00000000-0000-0000-0000-000000000000}"/>
          </ac:spMkLst>
        </pc:spChg>
        <pc:picChg chg="add mod">
          <ac:chgData name="Usuario invitado" userId="S::urn:spo:anon#3791e4feb25f7355dbb4205a432198e6774f0ab4ea05c991e4b76b74002b4719::" providerId="AD" clId="Web-{DC87A560-A68A-367F-0F89-E07A94B0DCB4}" dt="2023-06-02T06:09:10.981" v="246" actId="1076"/>
          <ac:picMkLst>
            <pc:docMk/>
            <pc:sldMk cId="31176003" sldId="329"/>
            <ac:picMk id="2" creationId="{B8CB78E8-163D-7ECB-F75F-BF422CE1C752}"/>
          </ac:picMkLst>
        </pc:picChg>
        <pc:picChg chg="del">
          <ac:chgData name="Usuario invitado" userId="S::urn:spo:anon#3791e4feb25f7355dbb4205a432198e6774f0ab4ea05c991e4b76b74002b4719::" providerId="AD" clId="Web-{DC87A560-A68A-367F-0F89-E07A94B0DCB4}" dt="2023-06-02T06:08:28.449" v="236"/>
          <ac:picMkLst>
            <pc:docMk/>
            <pc:sldMk cId="31176003" sldId="329"/>
            <ac:picMk id="4" creationId="{EFEFB1C8-29B7-43D6-FC9B-9AE3A792C376}"/>
          </ac:picMkLst>
        </pc:picChg>
      </pc:sldChg>
    </pc:docChg>
  </pc:docChgLst>
  <pc:docChgLst>
    <pc:chgData name="JUAN DIEGO RODRIGUEZ CASTRILLON" userId="S::juanrodriguez281278@correo.itm.edu.co::3e4bf454-4332-4068-a09f-15d539bbf4f0" providerId="AD" clId="Web-{E57630A8-FEC9-AF56-26BB-54AAD7FAE494}"/>
    <pc:docChg chg="modSld">
      <pc:chgData name="JUAN DIEGO RODRIGUEZ CASTRILLON" userId="S::juanrodriguez281278@correo.itm.edu.co::3e4bf454-4332-4068-a09f-15d539bbf4f0" providerId="AD" clId="Web-{E57630A8-FEC9-AF56-26BB-54AAD7FAE494}" dt="2023-05-26T12:26:56.636" v="13" actId="20577"/>
      <pc:docMkLst>
        <pc:docMk/>
      </pc:docMkLst>
      <pc:sldChg chg="modSp">
        <pc:chgData name="JUAN DIEGO RODRIGUEZ CASTRILLON" userId="S::juanrodriguez281278@correo.itm.edu.co::3e4bf454-4332-4068-a09f-15d539bbf4f0" providerId="AD" clId="Web-{E57630A8-FEC9-AF56-26BB-54AAD7FAE494}" dt="2023-05-26T12:25:36.959" v="0" actId="20577"/>
        <pc:sldMkLst>
          <pc:docMk/>
          <pc:sldMk cId="2279519859" sldId="299"/>
        </pc:sldMkLst>
        <pc:spChg chg="mod">
          <ac:chgData name="JUAN DIEGO RODRIGUEZ CASTRILLON" userId="S::juanrodriguez281278@correo.itm.edu.co::3e4bf454-4332-4068-a09f-15d539bbf4f0" providerId="AD" clId="Web-{E57630A8-FEC9-AF56-26BB-54AAD7FAE494}" dt="2023-05-26T12:25:36.959" v="0" actId="20577"/>
          <ac:spMkLst>
            <pc:docMk/>
            <pc:sldMk cId="2279519859" sldId="299"/>
            <ac:spMk id="426" creationId="{00000000-0000-0000-0000-000000000000}"/>
          </ac:spMkLst>
        </pc:spChg>
      </pc:sldChg>
      <pc:sldChg chg="modSp">
        <pc:chgData name="JUAN DIEGO RODRIGUEZ CASTRILLON" userId="S::juanrodriguez281278@correo.itm.edu.co::3e4bf454-4332-4068-a09f-15d539bbf4f0" providerId="AD" clId="Web-{E57630A8-FEC9-AF56-26BB-54AAD7FAE494}" dt="2023-05-26T12:25:50.631" v="4" actId="20577"/>
        <pc:sldMkLst>
          <pc:docMk/>
          <pc:sldMk cId="815517478" sldId="301"/>
        </pc:sldMkLst>
        <pc:spChg chg="mod">
          <ac:chgData name="JUAN DIEGO RODRIGUEZ CASTRILLON" userId="S::juanrodriguez281278@correo.itm.edu.co::3e4bf454-4332-4068-a09f-15d539bbf4f0" providerId="AD" clId="Web-{E57630A8-FEC9-AF56-26BB-54AAD7FAE494}" dt="2023-05-26T12:25:50.631" v="4" actId="20577"/>
          <ac:spMkLst>
            <pc:docMk/>
            <pc:sldMk cId="815517478" sldId="301"/>
            <ac:spMk id="426" creationId="{00000000-0000-0000-0000-000000000000}"/>
          </ac:spMkLst>
        </pc:spChg>
      </pc:sldChg>
      <pc:sldChg chg="modSp">
        <pc:chgData name="JUAN DIEGO RODRIGUEZ CASTRILLON" userId="S::juanrodriguez281278@correo.itm.edu.co::3e4bf454-4332-4068-a09f-15d539bbf4f0" providerId="AD" clId="Web-{E57630A8-FEC9-AF56-26BB-54AAD7FAE494}" dt="2023-05-26T12:26:28.853" v="6" actId="20577"/>
        <pc:sldMkLst>
          <pc:docMk/>
          <pc:sldMk cId="2427512594" sldId="319"/>
        </pc:sldMkLst>
        <pc:spChg chg="mod">
          <ac:chgData name="JUAN DIEGO RODRIGUEZ CASTRILLON" userId="S::juanrodriguez281278@correo.itm.edu.co::3e4bf454-4332-4068-a09f-15d539bbf4f0" providerId="AD" clId="Web-{E57630A8-FEC9-AF56-26BB-54AAD7FAE494}" dt="2023-05-26T12:26:28.853" v="6" actId="20577"/>
          <ac:spMkLst>
            <pc:docMk/>
            <pc:sldMk cId="2427512594" sldId="319"/>
            <ac:spMk id="426" creationId="{00000000-0000-0000-0000-000000000000}"/>
          </ac:spMkLst>
        </pc:spChg>
      </pc:sldChg>
      <pc:sldChg chg="modSp">
        <pc:chgData name="JUAN DIEGO RODRIGUEZ CASTRILLON" userId="S::juanrodriguez281278@correo.itm.edu.co::3e4bf454-4332-4068-a09f-15d539bbf4f0" providerId="AD" clId="Web-{E57630A8-FEC9-AF56-26BB-54AAD7FAE494}" dt="2023-05-26T12:26:52.448" v="11" actId="20577"/>
        <pc:sldMkLst>
          <pc:docMk/>
          <pc:sldMk cId="2458081157" sldId="320"/>
        </pc:sldMkLst>
        <pc:spChg chg="mod">
          <ac:chgData name="JUAN DIEGO RODRIGUEZ CASTRILLON" userId="S::juanrodriguez281278@correo.itm.edu.co::3e4bf454-4332-4068-a09f-15d539bbf4f0" providerId="AD" clId="Web-{E57630A8-FEC9-AF56-26BB-54AAD7FAE494}" dt="2023-05-26T12:26:52.448" v="11" actId="20577"/>
          <ac:spMkLst>
            <pc:docMk/>
            <pc:sldMk cId="2458081157" sldId="320"/>
            <ac:spMk id="426" creationId="{00000000-0000-0000-0000-000000000000}"/>
          </ac:spMkLst>
        </pc:spChg>
      </pc:sldChg>
      <pc:sldChg chg="modSp">
        <pc:chgData name="JUAN DIEGO RODRIGUEZ CASTRILLON" userId="S::juanrodriguez281278@correo.itm.edu.co::3e4bf454-4332-4068-a09f-15d539bbf4f0" providerId="AD" clId="Web-{E57630A8-FEC9-AF56-26BB-54AAD7FAE494}" dt="2023-05-26T12:26:56.636" v="13" actId="20577"/>
        <pc:sldMkLst>
          <pc:docMk/>
          <pc:sldMk cId="2887677490" sldId="321"/>
        </pc:sldMkLst>
        <pc:spChg chg="mod">
          <ac:chgData name="JUAN DIEGO RODRIGUEZ CASTRILLON" userId="S::juanrodriguez281278@correo.itm.edu.co::3e4bf454-4332-4068-a09f-15d539bbf4f0" providerId="AD" clId="Web-{E57630A8-FEC9-AF56-26BB-54AAD7FAE494}" dt="2023-05-26T12:26:56.636" v="13" actId="20577"/>
          <ac:spMkLst>
            <pc:docMk/>
            <pc:sldMk cId="2887677490" sldId="321"/>
            <ac:spMk id="426" creationId="{00000000-0000-0000-0000-000000000000}"/>
          </ac:spMkLst>
        </pc:spChg>
      </pc:sldChg>
      <pc:sldChg chg="modSp">
        <pc:chgData name="JUAN DIEGO RODRIGUEZ CASTRILLON" userId="S::juanrodriguez281278@correo.itm.edu.co::3e4bf454-4332-4068-a09f-15d539bbf4f0" providerId="AD" clId="Web-{E57630A8-FEC9-AF56-26BB-54AAD7FAE494}" dt="2023-05-26T12:26:36.853" v="8" actId="20577"/>
        <pc:sldMkLst>
          <pc:docMk/>
          <pc:sldMk cId="1130837740" sldId="324"/>
        </pc:sldMkLst>
        <pc:spChg chg="mod">
          <ac:chgData name="JUAN DIEGO RODRIGUEZ CASTRILLON" userId="S::juanrodriguez281278@correo.itm.edu.co::3e4bf454-4332-4068-a09f-15d539bbf4f0" providerId="AD" clId="Web-{E57630A8-FEC9-AF56-26BB-54AAD7FAE494}" dt="2023-05-26T12:26:36.853" v="8" actId="20577"/>
          <ac:spMkLst>
            <pc:docMk/>
            <pc:sldMk cId="1130837740" sldId="324"/>
            <ac:spMk id="426" creationId="{00000000-0000-0000-0000-000000000000}"/>
          </ac:spMkLst>
        </pc:spChg>
      </pc:sldChg>
    </pc:docChg>
  </pc:docChgLst>
  <pc:docChgLst>
    <pc:chgData name="Usuario invitado" userId="S::urn:spo:anon#3791e4feb25f7355dbb4205a432198e6774f0ab4ea05c991e4b76b74002b4719::" providerId="AD" clId="Web-{13ACD689-F29E-40B7-95E0-3E535CD3020A}"/>
    <pc:docChg chg="addSld delSld modSld">
      <pc:chgData name="Usuario invitado" userId="S::urn:spo:anon#3791e4feb25f7355dbb4205a432198e6774f0ab4ea05c991e4b76b74002b4719::" providerId="AD" clId="Web-{13ACD689-F29E-40B7-95E0-3E535CD3020A}" dt="2023-06-02T22:18:16.669" v="20"/>
      <pc:docMkLst>
        <pc:docMk/>
      </pc:docMkLst>
      <pc:sldChg chg="modSp">
        <pc:chgData name="Usuario invitado" userId="S::urn:spo:anon#3791e4feb25f7355dbb4205a432198e6774f0ab4ea05c991e4b76b74002b4719::" providerId="AD" clId="Web-{13ACD689-F29E-40B7-95E0-3E535CD3020A}" dt="2023-06-02T21:38:30.164" v="12" actId="20577"/>
        <pc:sldMkLst>
          <pc:docMk/>
          <pc:sldMk cId="3325213494" sldId="312"/>
        </pc:sldMkLst>
        <pc:spChg chg="mod">
          <ac:chgData name="Usuario invitado" userId="S::urn:spo:anon#3791e4feb25f7355dbb4205a432198e6774f0ab4ea05c991e4b76b74002b4719::" providerId="AD" clId="Web-{13ACD689-F29E-40B7-95E0-3E535CD3020A}" dt="2023-06-02T21:38:30.164" v="12" actId="20577"/>
          <ac:spMkLst>
            <pc:docMk/>
            <pc:sldMk cId="3325213494" sldId="312"/>
            <ac:spMk id="536" creationId="{00000000-0000-0000-0000-000000000000}"/>
          </ac:spMkLst>
        </pc:spChg>
      </pc:sldChg>
      <pc:sldChg chg="add del">
        <pc:chgData name="Usuario invitado" userId="S::urn:spo:anon#3791e4feb25f7355dbb4205a432198e6774f0ab4ea05c991e4b76b74002b4719::" providerId="AD" clId="Web-{13ACD689-F29E-40B7-95E0-3E535CD3020A}" dt="2023-06-02T21:35:42.489" v="10"/>
        <pc:sldMkLst>
          <pc:docMk/>
          <pc:sldMk cId="702644791" sldId="315"/>
        </pc:sldMkLst>
      </pc:sldChg>
      <pc:sldChg chg="modSp">
        <pc:chgData name="Usuario invitado" userId="S::urn:spo:anon#3791e4feb25f7355dbb4205a432198e6774f0ab4ea05c991e4b76b74002b4719::" providerId="AD" clId="Web-{13ACD689-F29E-40B7-95E0-3E535CD3020A}" dt="2023-06-02T22:18:16.669" v="20"/>
        <pc:sldMkLst>
          <pc:docMk/>
          <pc:sldMk cId="3960376757" sldId="317"/>
        </pc:sldMkLst>
        <pc:spChg chg="mod">
          <ac:chgData name="Usuario invitado" userId="S::urn:spo:anon#3791e4feb25f7355dbb4205a432198e6774f0ab4ea05c991e4b76b74002b4719::" providerId="AD" clId="Web-{13ACD689-F29E-40B7-95E0-3E535CD3020A}" dt="2023-06-02T22:18:16.669" v="20"/>
          <ac:spMkLst>
            <pc:docMk/>
            <pc:sldMk cId="3960376757" sldId="317"/>
            <ac:spMk id="772" creationId="{00000000-0000-0000-0000-000000000000}"/>
          </ac:spMkLst>
        </pc:spChg>
      </pc:sldChg>
      <pc:sldChg chg="modSp">
        <pc:chgData name="Usuario invitado" userId="S::urn:spo:anon#3791e4feb25f7355dbb4205a432198e6774f0ab4ea05c991e4b76b74002b4719::" providerId="AD" clId="Web-{13ACD689-F29E-40B7-95E0-3E535CD3020A}" dt="2023-06-02T20:43:59.170" v="7" actId="14100"/>
        <pc:sldMkLst>
          <pc:docMk/>
          <pc:sldMk cId="2458081157" sldId="320"/>
        </pc:sldMkLst>
        <pc:spChg chg="mod">
          <ac:chgData name="Usuario invitado" userId="S::urn:spo:anon#3791e4feb25f7355dbb4205a432198e6774f0ab4ea05c991e4b76b74002b4719::" providerId="AD" clId="Web-{13ACD689-F29E-40B7-95E0-3E535CD3020A}" dt="2023-06-02T20:43:59.170" v="7" actId="14100"/>
          <ac:spMkLst>
            <pc:docMk/>
            <pc:sldMk cId="2458081157" sldId="320"/>
            <ac:spMk id="6" creationId="{5EFD7D02-812F-888D-2A43-B3CED3B84DD4}"/>
          </ac:spMkLst>
        </pc:spChg>
      </pc:sldChg>
      <pc:sldChg chg="modSp">
        <pc:chgData name="Usuario invitado" userId="S::urn:spo:anon#3791e4feb25f7355dbb4205a432198e6774f0ab4ea05c991e4b76b74002b4719::" providerId="AD" clId="Web-{13ACD689-F29E-40B7-95E0-3E535CD3020A}" dt="2023-06-02T22:10:43.424" v="13" actId="1076"/>
        <pc:sldMkLst>
          <pc:docMk/>
          <pc:sldMk cId="1351911462" sldId="326"/>
        </pc:sldMkLst>
        <pc:graphicFrameChg chg="mod">
          <ac:chgData name="Usuario invitado" userId="S::urn:spo:anon#3791e4feb25f7355dbb4205a432198e6774f0ab4ea05c991e4b76b74002b4719::" providerId="AD" clId="Web-{13ACD689-F29E-40B7-95E0-3E535CD3020A}" dt="2023-06-02T22:10:43.424" v="13" actId="1076"/>
          <ac:graphicFrameMkLst>
            <pc:docMk/>
            <pc:sldMk cId="1351911462" sldId="326"/>
            <ac:graphicFrameMk id="8" creationId="{797E80E9-2B16-ECA7-68FC-6A2809A14981}"/>
          </ac:graphicFrameMkLst>
        </pc:graphicFrameChg>
      </pc:sldChg>
    </pc:docChg>
  </pc:docChgLst>
  <pc:docChgLst>
    <pc:chgData name="Usuario invitado" userId="S::urn:spo:anon#3791e4feb25f7355dbb4205a432198e6774f0ab4ea05c991e4b76b74002b4719::" providerId="AD" clId="Web-{F4C469EF-F2CD-428B-ACFE-8B3AB0FEE2EC}"/>
    <pc:docChg chg="addSld modSld sldOrd">
      <pc:chgData name="Usuario invitado" userId="S::urn:spo:anon#3791e4feb25f7355dbb4205a432198e6774f0ab4ea05c991e4b76b74002b4719::" providerId="AD" clId="Web-{F4C469EF-F2CD-428B-ACFE-8B3AB0FEE2EC}" dt="2023-06-02T04:12:26.819" v="162" actId="1076"/>
      <pc:docMkLst>
        <pc:docMk/>
      </pc:docMkLst>
      <pc:sldChg chg="modSp">
        <pc:chgData name="Usuario invitado" userId="S::urn:spo:anon#3791e4feb25f7355dbb4205a432198e6774f0ab4ea05c991e4b76b74002b4719::" providerId="AD" clId="Web-{F4C469EF-F2CD-428B-ACFE-8B3AB0FEE2EC}" dt="2023-06-02T03:08:15.731" v="2" actId="20577"/>
        <pc:sldMkLst>
          <pc:docMk/>
          <pc:sldMk cId="115745982" sldId="306"/>
        </pc:sldMkLst>
        <pc:spChg chg="mod">
          <ac:chgData name="Usuario invitado" userId="S::urn:spo:anon#3791e4feb25f7355dbb4205a432198e6774f0ab4ea05c991e4b76b74002b4719::" providerId="AD" clId="Web-{F4C469EF-F2CD-428B-ACFE-8B3AB0FEE2EC}" dt="2023-06-02T03:08:15.731" v="2" actId="20577"/>
          <ac:spMkLst>
            <pc:docMk/>
            <pc:sldMk cId="115745982" sldId="306"/>
            <ac:spMk id="611" creationId="{00000000-0000-0000-0000-000000000000}"/>
          </ac:spMkLst>
        </pc:spChg>
      </pc:sldChg>
      <pc:sldChg chg="modSp">
        <pc:chgData name="Usuario invitado" userId="S::urn:spo:anon#3791e4feb25f7355dbb4205a432198e6774f0ab4ea05c991e4b76b74002b4719::" providerId="AD" clId="Web-{F4C469EF-F2CD-428B-ACFE-8B3AB0FEE2EC}" dt="2023-06-02T03:08:54.201" v="6" actId="20577"/>
        <pc:sldMkLst>
          <pc:docMk/>
          <pc:sldMk cId="2405609103" sldId="309"/>
        </pc:sldMkLst>
        <pc:spChg chg="mod">
          <ac:chgData name="Usuario invitado" userId="S::urn:spo:anon#3791e4feb25f7355dbb4205a432198e6774f0ab4ea05c991e4b76b74002b4719::" providerId="AD" clId="Web-{F4C469EF-F2CD-428B-ACFE-8B3AB0FEE2EC}" dt="2023-06-02T03:08:54.201" v="6" actId="20577"/>
          <ac:spMkLst>
            <pc:docMk/>
            <pc:sldMk cId="2405609103" sldId="309"/>
            <ac:spMk id="611" creationId="{00000000-0000-0000-0000-000000000000}"/>
          </ac:spMkLst>
        </pc:spChg>
      </pc:sldChg>
      <pc:sldChg chg="modSp">
        <pc:chgData name="Usuario invitado" userId="S::urn:spo:anon#3791e4feb25f7355dbb4205a432198e6774f0ab4ea05c991e4b76b74002b4719::" providerId="AD" clId="Web-{F4C469EF-F2CD-428B-ACFE-8B3AB0FEE2EC}" dt="2023-06-02T03:10:40.926" v="10" actId="20577"/>
        <pc:sldMkLst>
          <pc:docMk/>
          <pc:sldMk cId="3734355487" sldId="311"/>
        </pc:sldMkLst>
        <pc:spChg chg="mod">
          <ac:chgData name="Usuario invitado" userId="S::urn:spo:anon#3791e4feb25f7355dbb4205a432198e6774f0ab4ea05c991e4b76b74002b4719::" providerId="AD" clId="Web-{F4C469EF-F2CD-428B-ACFE-8B3AB0FEE2EC}" dt="2023-06-02T03:10:40.926" v="10" actId="20577"/>
          <ac:spMkLst>
            <pc:docMk/>
            <pc:sldMk cId="3734355487" sldId="311"/>
            <ac:spMk id="611" creationId="{00000000-0000-0000-0000-000000000000}"/>
          </ac:spMkLst>
        </pc:spChg>
      </pc:sldChg>
      <pc:sldChg chg="delSp modSp add ord replId">
        <pc:chgData name="Usuario invitado" userId="S::urn:spo:anon#3791e4feb25f7355dbb4205a432198e6774f0ab4ea05c991e4b76b74002b4719::" providerId="AD" clId="Web-{F4C469EF-F2CD-428B-ACFE-8B3AB0FEE2EC}" dt="2023-06-02T03:25:07.692" v="68" actId="20577"/>
        <pc:sldMkLst>
          <pc:docMk/>
          <pc:sldMk cId="1447351809" sldId="327"/>
        </pc:sldMkLst>
        <pc:spChg chg="del mod">
          <ac:chgData name="Usuario invitado" userId="S::urn:spo:anon#3791e4feb25f7355dbb4205a432198e6774f0ab4ea05c991e4b76b74002b4719::" providerId="AD" clId="Web-{F4C469EF-F2CD-428B-ACFE-8B3AB0FEE2EC}" dt="2023-06-02T03:21:21.305" v="37"/>
          <ac:spMkLst>
            <pc:docMk/>
            <pc:sldMk cId="1447351809" sldId="327"/>
            <ac:spMk id="771" creationId="{00000000-0000-0000-0000-000000000000}"/>
          </ac:spMkLst>
        </pc:spChg>
        <pc:spChg chg="mod">
          <ac:chgData name="Usuario invitado" userId="S::urn:spo:anon#3791e4feb25f7355dbb4205a432198e6774f0ab4ea05c991e4b76b74002b4719::" providerId="AD" clId="Web-{F4C469EF-F2CD-428B-ACFE-8B3AB0FEE2EC}" dt="2023-06-02T03:25:07.692" v="68" actId="20577"/>
          <ac:spMkLst>
            <pc:docMk/>
            <pc:sldMk cId="1447351809" sldId="327"/>
            <ac:spMk id="772" creationId="{00000000-0000-0000-0000-000000000000}"/>
          </ac:spMkLst>
        </pc:spChg>
        <pc:spChg chg="mod">
          <ac:chgData name="Usuario invitado" userId="S::urn:spo:anon#3791e4feb25f7355dbb4205a432198e6774f0ab4ea05c991e4b76b74002b4719::" providerId="AD" clId="Web-{F4C469EF-F2CD-428B-ACFE-8B3AB0FEE2EC}" dt="2023-06-02T03:20:36.756" v="33" actId="1076"/>
          <ac:spMkLst>
            <pc:docMk/>
            <pc:sldMk cId="1447351809" sldId="327"/>
            <ac:spMk id="781" creationId="{00000000-0000-0000-0000-000000000000}"/>
          </ac:spMkLst>
        </pc:spChg>
        <pc:spChg chg="mod">
          <ac:chgData name="Usuario invitado" userId="S::urn:spo:anon#3791e4feb25f7355dbb4205a432198e6774f0ab4ea05c991e4b76b74002b4719::" providerId="AD" clId="Web-{F4C469EF-F2CD-428B-ACFE-8B3AB0FEE2EC}" dt="2023-06-02T03:23:41.969" v="58" actId="1076"/>
          <ac:spMkLst>
            <pc:docMk/>
            <pc:sldMk cId="1447351809" sldId="327"/>
            <ac:spMk id="797" creationId="{00000000-0000-0000-0000-000000000000}"/>
          </ac:spMkLst>
        </pc:spChg>
        <pc:spChg chg="mod">
          <ac:chgData name="Usuario invitado" userId="S::urn:spo:anon#3791e4feb25f7355dbb4205a432198e6774f0ab4ea05c991e4b76b74002b4719::" providerId="AD" clId="Web-{F4C469EF-F2CD-428B-ACFE-8B3AB0FEE2EC}" dt="2023-06-02T03:24:12.361" v="64" actId="14100"/>
          <ac:spMkLst>
            <pc:docMk/>
            <pc:sldMk cId="1447351809" sldId="327"/>
            <ac:spMk id="815" creationId="{00000000-0000-0000-0000-000000000000}"/>
          </ac:spMkLst>
        </pc:spChg>
        <pc:grpChg chg="del mod ord">
          <ac:chgData name="Usuario invitado" userId="S::urn:spo:anon#3791e4feb25f7355dbb4205a432198e6774f0ab4ea05c991e4b76b74002b4719::" providerId="AD" clId="Web-{F4C469EF-F2CD-428B-ACFE-8B3AB0FEE2EC}" dt="2023-06-02T03:23:50.094" v="60"/>
          <ac:grpSpMkLst>
            <pc:docMk/>
            <pc:sldMk cId="1447351809" sldId="327"/>
            <ac:grpSpMk id="2" creationId="{526301AB-CFE5-186E-DBC3-A8445052FC86}"/>
          </ac:grpSpMkLst>
        </pc:grpChg>
        <pc:grpChg chg="mod">
          <ac:chgData name="Usuario invitado" userId="S::urn:spo:anon#3791e4feb25f7355dbb4205a432198e6774f0ab4ea05c991e4b76b74002b4719::" providerId="AD" clId="Web-{F4C469EF-F2CD-428B-ACFE-8B3AB0FEE2EC}" dt="2023-06-02T03:24:02.298" v="62" actId="14100"/>
          <ac:grpSpMkLst>
            <pc:docMk/>
            <pc:sldMk cId="1447351809" sldId="327"/>
            <ac:grpSpMk id="813" creationId="{00000000-0000-0000-0000-000000000000}"/>
          </ac:grpSpMkLst>
        </pc:grpChg>
      </pc:sldChg>
      <pc:sldChg chg="modSp add replId">
        <pc:chgData name="Usuario invitado" userId="S::urn:spo:anon#3791e4feb25f7355dbb4205a432198e6774f0ab4ea05c991e4b76b74002b4719::" providerId="AD" clId="Web-{F4C469EF-F2CD-428B-ACFE-8B3AB0FEE2EC}" dt="2023-06-02T04:12:26.819" v="162" actId="1076"/>
        <pc:sldMkLst>
          <pc:docMk/>
          <pc:sldMk cId="2893598338" sldId="328"/>
        </pc:sldMkLst>
        <pc:spChg chg="mod">
          <ac:chgData name="Usuario invitado" userId="S::urn:spo:anon#3791e4feb25f7355dbb4205a432198e6774f0ab4ea05c991e4b76b74002b4719::" providerId="AD" clId="Web-{F4C469EF-F2CD-428B-ACFE-8B3AB0FEE2EC}" dt="2023-06-02T04:01:56.618" v="161" actId="1076"/>
          <ac:spMkLst>
            <pc:docMk/>
            <pc:sldMk cId="2893598338" sldId="328"/>
            <ac:spMk id="772" creationId="{00000000-0000-0000-0000-000000000000}"/>
          </ac:spMkLst>
        </pc:spChg>
        <pc:spChg chg="mod">
          <ac:chgData name="Usuario invitado" userId="S::urn:spo:anon#3791e4feb25f7355dbb4205a432198e6774f0ab4ea05c991e4b76b74002b4719::" providerId="AD" clId="Web-{F4C469EF-F2CD-428B-ACFE-8B3AB0FEE2EC}" dt="2023-06-02T04:12:26.819" v="162" actId="1076"/>
          <ac:spMkLst>
            <pc:docMk/>
            <pc:sldMk cId="2893598338" sldId="328"/>
            <ac:spMk id="781" creationId="{00000000-0000-0000-0000-000000000000}"/>
          </ac:spMkLst>
        </pc:spChg>
        <pc:spChg chg="mod">
          <ac:chgData name="Usuario invitado" userId="S::urn:spo:anon#3791e4feb25f7355dbb4205a432198e6774f0ab4ea05c991e4b76b74002b4719::" providerId="AD" clId="Web-{F4C469EF-F2CD-428B-ACFE-8B3AB0FEE2EC}" dt="2023-06-02T03:50:37.807" v="87" actId="1076"/>
          <ac:spMkLst>
            <pc:docMk/>
            <pc:sldMk cId="2893598338" sldId="328"/>
            <ac:spMk id="814" creationId="{00000000-0000-0000-0000-000000000000}"/>
          </ac:spMkLst>
        </pc:spChg>
        <pc:spChg chg="mod">
          <ac:chgData name="Usuario invitado" userId="S::urn:spo:anon#3791e4feb25f7355dbb4205a432198e6774f0ab4ea05c991e4b76b74002b4719::" providerId="AD" clId="Web-{F4C469EF-F2CD-428B-ACFE-8B3AB0FEE2EC}" dt="2023-06-02T04:01:42.884" v="160" actId="1076"/>
          <ac:spMkLst>
            <pc:docMk/>
            <pc:sldMk cId="2893598338" sldId="328"/>
            <ac:spMk id="815" creationId="{00000000-0000-0000-0000-000000000000}"/>
          </ac:spMkLst>
        </pc:spChg>
        <pc:spChg chg="mod">
          <ac:chgData name="Usuario invitado" userId="S::urn:spo:anon#3791e4feb25f7355dbb4205a432198e6774f0ab4ea05c991e4b76b74002b4719::" providerId="AD" clId="Web-{F4C469EF-F2CD-428B-ACFE-8B3AB0FEE2EC}" dt="2023-06-02T03:53:45.717" v="102" actId="1076"/>
          <ac:spMkLst>
            <pc:docMk/>
            <pc:sldMk cId="2893598338" sldId="328"/>
            <ac:spMk id="816" creationId="{00000000-0000-0000-0000-000000000000}"/>
          </ac:spMkLst>
        </pc:spChg>
        <pc:grpChg chg="mod">
          <ac:chgData name="Usuario invitado" userId="S::urn:spo:anon#3791e4feb25f7355dbb4205a432198e6774f0ab4ea05c991e4b76b74002b4719::" providerId="AD" clId="Web-{F4C469EF-F2CD-428B-ACFE-8B3AB0FEE2EC}" dt="2023-06-02T03:50:26.119" v="85" actId="1076"/>
          <ac:grpSpMkLst>
            <pc:docMk/>
            <pc:sldMk cId="2893598338" sldId="328"/>
            <ac:grpSpMk id="813" creationId="{00000000-0000-0000-0000-000000000000}"/>
          </ac:grpSpMkLst>
        </pc:grpChg>
      </pc:sldChg>
    </pc:docChg>
  </pc:docChgLst>
  <pc:docChgLst>
    <pc:chgData name="Usuario invitado" userId="S::urn:spo:anon#3791e4feb25f7355dbb4205a432198e6774f0ab4ea05c991e4b76b74002b4719::" providerId="AD" clId="Web-{C16E134D-F648-8A11-C2CE-07D9E7EC55C2}"/>
    <pc:docChg chg="delSld modSld">
      <pc:chgData name="Usuario invitado" userId="S::urn:spo:anon#3791e4feb25f7355dbb4205a432198e6774f0ab4ea05c991e4b76b74002b4719::" providerId="AD" clId="Web-{C16E134D-F648-8A11-C2CE-07D9E7EC55C2}" dt="2023-05-26T05:31:22.690" v="445"/>
      <pc:docMkLst>
        <pc:docMk/>
      </pc:docMkLst>
      <pc:sldChg chg="del">
        <pc:chgData name="Usuario invitado" userId="S::urn:spo:anon#3791e4feb25f7355dbb4205a432198e6774f0ab4ea05c991e4b76b74002b4719::" providerId="AD" clId="Web-{C16E134D-F648-8A11-C2CE-07D9E7EC55C2}" dt="2023-05-26T05:31:22.690" v="445"/>
        <pc:sldMkLst>
          <pc:docMk/>
          <pc:sldMk cId="0" sldId="283"/>
        </pc:sldMkLst>
      </pc:sldChg>
      <pc:sldChg chg="del">
        <pc:chgData name="Usuario invitado" userId="S::urn:spo:anon#3791e4feb25f7355dbb4205a432198e6774f0ab4ea05c991e4b76b74002b4719::" providerId="AD" clId="Web-{C16E134D-F648-8A11-C2CE-07D9E7EC55C2}" dt="2023-05-26T05:28:03.919" v="444"/>
        <pc:sldMkLst>
          <pc:docMk/>
          <pc:sldMk cId="0" sldId="284"/>
        </pc:sldMkLst>
      </pc:sldChg>
      <pc:sldChg chg="modSp">
        <pc:chgData name="Usuario invitado" userId="S::urn:spo:anon#3791e4feb25f7355dbb4205a432198e6774f0ab4ea05c991e4b76b74002b4719::" providerId="AD" clId="Web-{C16E134D-F648-8A11-C2CE-07D9E7EC55C2}" dt="2023-05-26T05:20:41.062" v="443"/>
        <pc:sldMkLst>
          <pc:docMk/>
          <pc:sldMk cId="670484211" sldId="322"/>
        </pc:sldMkLst>
        <pc:graphicFrameChg chg="mod modGraphic">
          <ac:chgData name="Usuario invitado" userId="S::urn:spo:anon#3791e4feb25f7355dbb4205a432198e6774f0ab4ea05c991e4b76b74002b4719::" providerId="AD" clId="Web-{C16E134D-F648-8A11-C2CE-07D9E7EC55C2}" dt="2023-05-26T05:20:41.062" v="443"/>
          <ac:graphicFrameMkLst>
            <pc:docMk/>
            <pc:sldMk cId="670484211" sldId="322"/>
            <ac:graphicFrameMk id="2" creationId="{0AABA0F1-3ADA-23E9-7ABA-588A91F639DB}"/>
          </ac:graphicFrameMkLst>
        </pc:graphicFrameChg>
      </pc:sldChg>
    </pc:docChg>
  </pc:docChgLst>
  <pc:docChgLst>
    <pc:chgData name="Usuario invitado" userId="S::urn:spo:anon#3791e4feb25f7355dbb4205a432198e6774f0ab4ea05c991e4b76b74002b4719::" providerId="AD" clId="Web-{C3C720D5-4A42-4AE3-80F9-60C443E5BC4C}"/>
    <pc:docChg chg="modSld">
      <pc:chgData name="Usuario invitado" userId="S::urn:spo:anon#3791e4feb25f7355dbb4205a432198e6774f0ab4ea05c991e4b76b74002b4719::" providerId="AD" clId="Web-{C3C720D5-4A42-4AE3-80F9-60C443E5BC4C}" dt="2023-05-30T04:21:00.742" v="7"/>
      <pc:docMkLst>
        <pc:docMk/>
      </pc:docMkLst>
      <pc:sldChg chg="modSp">
        <pc:chgData name="Usuario invitado" userId="S::urn:spo:anon#3791e4feb25f7355dbb4205a432198e6774f0ab4ea05c991e4b76b74002b4719::" providerId="AD" clId="Web-{C3C720D5-4A42-4AE3-80F9-60C443E5BC4C}" dt="2023-05-30T04:21:00.742" v="7"/>
        <pc:sldMkLst>
          <pc:docMk/>
          <pc:sldMk cId="3604004967" sldId="300"/>
        </pc:sldMkLst>
        <pc:graphicFrameChg chg="mod modGraphic">
          <ac:chgData name="Usuario invitado" userId="S::urn:spo:anon#3791e4feb25f7355dbb4205a432198e6774f0ab4ea05c991e4b76b74002b4719::" providerId="AD" clId="Web-{C3C720D5-4A42-4AE3-80F9-60C443E5BC4C}" dt="2023-05-30T04:21:00.742" v="7"/>
          <ac:graphicFrameMkLst>
            <pc:docMk/>
            <pc:sldMk cId="3604004967" sldId="300"/>
            <ac:graphicFrameMk id="2" creationId="{335976D4-8849-97E8-82C0-63287E1DAD15}"/>
          </ac:graphicFrameMkLst>
        </pc:graphicFrameChg>
      </pc:sldChg>
    </pc:docChg>
  </pc:docChgLst>
  <pc:docChgLst>
    <pc:chgData name="JUAN DIEGO RODRIGUEZ CASTRILLON" userId="S::juanrodriguez281278@correo.itm.edu.co::3e4bf454-4332-4068-a09f-15d539bbf4f0" providerId="AD" clId="Web-{5E381851-BD2E-60FB-634C-AC968DA9C8D9}"/>
    <pc:docChg chg="modSld">
      <pc:chgData name="JUAN DIEGO RODRIGUEZ CASTRILLON" userId="S::juanrodriguez281278@correo.itm.edu.co::3e4bf454-4332-4068-a09f-15d539bbf4f0" providerId="AD" clId="Web-{5E381851-BD2E-60FB-634C-AC968DA9C8D9}" dt="2023-06-02T01:42:15.164" v="67"/>
      <pc:docMkLst>
        <pc:docMk/>
      </pc:docMkLst>
      <pc:sldChg chg="modSp">
        <pc:chgData name="JUAN DIEGO RODRIGUEZ CASTRILLON" userId="S::juanrodriguez281278@correo.itm.edu.co::3e4bf454-4332-4068-a09f-15d539bbf4f0" providerId="AD" clId="Web-{5E381851-BD2E-60FB-634C-AC968DA9C8D9}" dt="2023-06-02T01:42:15.164" v="67"/>
        <pc:sldMkLst>
          <pc:docMk/>
          <pc:sldMk cId="100785253" sldId="297"/>
        </pc:sldMkLst>
        <pc:graphicFrameChg chg="mod modGraphic">
          <ac:chgData name="JUAN DIEGO RODRIGUEZ CASTRILLON" userId="S::juanrodriguez281278@correo.itm.edu.co::3e4bf454-4332-4068-a09f-15d539bbf4f0" providerId="AD" clId="Web-{5E381851-BD2E-60FB-634C-AC968DA9C8D9}" dt="2023-06-02T01:42:15.164" v="67"/>
          <ac:graphicFrameMkLst>
            <pc:docMk/>
            <pc:sldMk cId="100785253" sldId="297"/>
            <ac:graphicFrameMk id="2" creationId="{335976D4-8849-97E8-82C0-63287E1DAD15}"/>
          </ac:graphicFrameMkLst>
        </pc:graphicFrameChg>
      </pc:sldChg>
    </pc:docChg>
  </pc:docChgLst>
  <pc:docChgLst>
    <pc:chgData name="JUAN FELIPE VERGARA GIRALDO" userId="S::juanvergara286478@correo.itm.edu.co::f1eaf198-3b97-4f52-8133-14108cc3d980" providerId="AD" clId="Web-{F457DBB5-56FA-22CE-870B-AF9CA1DAB15D}"/>
    <pc:docChg chg="addSld modSld sldOrd">
      <pc:chgData name="JUAN FELIPE VERGARA GIRALDO" userId="S::juanvergara286478@correo.itm.edu.co::f1eaf198-3b97-4f52-8133-14108cc3d980" providerId="AD" clId="Web-{F457DBB5-56FA-22CE-870B-AF9CA1DAB15D}" dt="2023-05-26T03:53:53.732" v="107"/>
      <pc:docMkLst>
        <pc:docMk/>
      </pc:docMkLst>
      <pc:sldChg chg="modSp mod modClrScheme chgLayout">
        <pc:chgData name="JUAN FELIPE VERGARA GIRALDO" userId="S::juanvergara286478@correo.itm.edu.co::f1eaf198-3b97-4f52-8133-14108cc3d980" providerId="AD" clId="Web-{F457DBB5-56FA-22CE-870B-AF9CA1DAB15D}" dt="2023-05-26T03:52:49.261" v="75"/>
        <pc:sldMkLst>
          <pc:docMk/>
          <pc:sldMk cId="0" sldId="257"/>
        </pc:sldMkLst>
        <pc:spChg chg="mod ord">
          <ac:chgData name="JUAN FELIPE VERGARA GIRALDO" userId="S::juanvergara286478@correo.itm.edu.co::f1eaf198-3b97-4f52-8133-14108cc3d980" providerId="AD" clId="Web-{F457DBB5-56FA-22CE-870B-AF9CA1DAB15D}" dt="2023-05-26T03:52:49.261" v="75"/>
          <ac:spMkLst>
            <pc:docMk/>
            <pc:sldMk cId="0" sldId="257"/>
            <ac:spMk id="426" creationId="{00000000-0000-0000-0000-000000000000}"/>
          </ac:spMkLst>
        </pc:spChg>
      </pc:sldChg>
      <pc:sldChg chg="addSp delSp modSp">
        <pc:chgData name="JUAN FELIPE VERGARA GIRALDO" userId="S::juanvergara286478@correo.itm.edu.co::f1eaf198-3b97-4f52-8133-14108cc3d980" providerId="AD" clId="Web-{F457DBB5-56FA-22CE-870B-AF9CA1DAB15D}" dt="2023-05-26T03:52:32.245" v="73" actId="1076"/>
        <pc:sldMkLst>
          <pc:docMk/>
          <pc:sldMk cId="0" sldId="264"/>
        </pc:sldMkLst>
        <pc:spChg chg="add del mod">
          <ac:chgData name="JUAN FELIPE VERGARA GIRALDO" userId="S::juanvergara286478@correo.itm.edu.co::f1eaf198-3b97-4f52-8133-14108cc3d980" providerId="AD" clId="Web-{F457DBB5-56FA-22CE-870B-AF9CA1DAB15D}" dt="2023-05-26T03:48:15.379" v="23"/>
          <ac:spMkLst>
            <pc:docMk/>
            <pc:sldMk cId="0" sldId="264"/>
            <ac:spMk id="3" creationId="{BFFBF989-FAC1-B3D9-7D38-00EA895F191C}"/>
          </ac:spMkLst>
        </pc:spChg>
        <pc:spChg chg="add del mod">
          <ac:chgData name="JUAN FELIPE VERGARA GIRALDO" userId="S::juanvergara286478@correo.itm.edu.co::f1eaf198-3b97-4f52-8133-14108cc3d980" providerId="AD" clId="Web-{F457DBB5-56FA-22CE-870B-AF9CA1DAB15D}" dt="2023-05-26T03:47:52.051" v="18"/>
          <ac:spMkLst>
            <pc:docMk/>
            <pc:sldMk cId="0" sldId="264"/>
            <ac:spMk id="5" creationId="{4D7C2D6F-6922-1318-682D-481A34523BF9}"/>
          </ac:spMkLst>
        </pc:spChg>
        <pc:spChg chg="add del mod">
          <ac:chgData name="JUAN FELIPE VERGARA GIRALDO" userId="S::juanvergara286478@correo.itm.edu.co::f1eaf198-3b97-4f52-8133-14108cc3d980" providerId="AD" clId="Web-{F457DBB5-56FA-22CE-870B-AF9CA1DAB15D}" dt="2023-05-26T03:47:52.051" v="17"/>
          <ac:spMkLst>
            <pc:docMk/>
            <pc:sldMk cId="0" sldId="264"/>
            <ac:spMk id="7" creationId="{B8C1C138-30BE-060D-26FA-495C7AFF4E73}"/>
          </ac:spMkLst>
        </pc:spChg>
        <pc:spChg chg="add del mod">
          <ac:chgData name="JUAN FELIPE VERGARA GIRALDO" userId="S::juanvergara286478@correo.itm.edu.co::f1eaf198-3b97-4f52-8133-14108cc3d980" providerId="AD" clId="Web-{F457DBB5-56FA-22CE-870B-AF9CA1DAB15D}" dt="2023-05-26T03:47:52.051" v="16"/>
          <ac:spMkLst>
            <pc:docMk/>
            <pc:sldMk cId="0" sldId="264"/>
            <ac:spMk id="9" creationId="{9B294F5A-A84C-9C16-4A88-DFAC181C76A8}"/>
          </ac:spMkLst>
        </pc:spChg>
        <pc:spChg chg="add del mod">
          <ac:chgData name="JUAN FELIPE VERGARA GIRALDO" userId="S::juanvergara286478@correo.itm.edu.co::f1eaf198-3b97-4f52-8133-14108cc3d980" providerId="AD" clId="Web-{F457DBB5-56FA-22CE-870B-AF9CA1DAB15D}" dt="2023-05-26T03:47:52.051" v="15"/>
          <ac:spMkLst>
            <pc:docMk/>
            <pc:sldMk cId="0" sldId="264"/>
            <ac:spMk id="11" creationId="{479B3BFF-EC2A-7F37-7E2F-B94C9EB5B610}"/>
          </ac:spMkLst>
        </pc:spChg>
        <pc:spChg chg="add del mod">
          <ac:chgData name="JUAN FELIPE VERGARA GIRALDO" userId="S::juanvergara286478@correo.itm.edu.co::f1eaf198-3b97-4f52-8133-14108cc3d980" providerId="AD" clId="Web-{F457DBB5-56FA-22CE-870B-AF9CA1DAB15D}" dt="2023-05-26T03:47:52.035" v="14"/>
          <ac:spMkLst>
            <pc:docMk/>
            <pc:sldMk cId="0" sldId="264"/>
            <ac:spMk id="13" creationId="{44D1ED19-9108-1D21-2CB0-86B575813B4D}"/>
          </ac:spMkLst>
        </pc:spChg>
        <pc:spChg chg="add del mod">
          <ac:chgData name="JUAN FELIPE VERGARA GIRALDO" userId="S::juanvergara286478@correo.itm.edu.co::f1eaf198-3b97-4f52-8133-14108cc3d980" providerId="AD" clId="Web-{F457DBB5-56FA-22CE-870B-AF9CA1DAB15D}" dt="2023-05-26T03:48:16.754" v="24"/>
          <ac:spMkLst>
            <pc:docMk/>
            <pc:sldMk cId="0" sldId="264"/>
            <ac:spMk id="15" creationId="{682B825B-4DD1-4D93-47DF-0E127E5AC00C}"/>
          </ac:spMkLst>
        </pc:spChg>
        <pc:spChg chg="add del mod">
          <ac:chgData name="JUAN FELIPE VERGARA GIRALDO" userId="S::juanvergara286478@correo.itm.edu.co::f1eaf198-3b97-4f52-8133-14108cc3d980" providerId="AD" clId="Web-{F457DBB5-56FA-22CE-870B-AF9CA1DAB15D}" dt="2023-05-26T03:48:07.442" v="21"/>
          <ac:spMkLst>
            <pc:docMk/>
            <pc:sldMk cId="0" sldId="264"/>
            <ac:spMk id="17" creationId="{F976C967-91C8-C70D-FFE3-CDEDACDE46B8}"/>
          </ac:spMkLst>
        </pc:spChg>
        <pc:spChg chg="add del mod">
          <ac:chgData name="JUAN FELIPE VERGARA GIRALDO" userId="S::juanvergara286478@correo.itm.edu.co::f1eaf198-3b97-4f52-8133-14108cc3d980" providerId="AD" clId="Web-{F457DBB5-56FA-22CE-870B-AF9CA1DAB15D}" dt="2023-05-26T03:49:36.928" v="48"/>
          <ac:spMkLst>
            <pc:docMk/>
            <pc:sldMk cId="0" sldId="264"/>
            <ac:spMk id="19" creationId="{9B7B8D1E-4719-A600-84DF-9596316DE29D}"/>
          </ac:spMkLst>
        </pc:spChg>
        <pc:spChg chg="add del mod">
          <ac:chgData name="JUAN FELIPE VERGARA GIRALDO" userId="S::juanvergara286478@correo.itm.edu.co::f1eaf198-3b97-4f52-8133-14108cc3d980" providerId="AD" clId="Web-{F457DBB5-56FA-22CE-870B-AF9CA1DAB15D}" dt="2023-05-26T03:49:32.928" v="47"/>
          <ac:spMkLst>
            <pc:docMk/>
            <pc:sldMk cId="0" sldId="264"/>
            <ac:spMk id="21" creationId="{69FD71FE-8EEC-DCBB-6D12-0173B24DAF8A}"/>
          </ac:spMkLst>
        </pc:spChg>
        <pc:spChg chg="add del mod">
          <ac:chgData name="JUAN FELIPE VERGARA GIRALDO" userId="S::juanvergara286478@correo.itm.edu.co::f1eaf198-3b97-4f52-8133-14108cc3d980" providerId="AD" clId="Web-{F457DBB5-56FA-22CE-870B-AF9CA1DAB15D}" dt="2023-05-26T03:49:27.006" v="46"/>
          <ac:spMkLst>
            <pc:docMk/>
            <pc:sldMk cId="0" sldId="264"/>
            <ac:spMk id="23" creationId="{3B44EA85-844D-F3A8-D016-E56A86D0527F}"/>
          </ac:spMkLst>
        </pc:spChg>
        <pc:spChg chg="add del mod">
          <ac:chgData name="JUAN FELIPE VERGARA GIRALDO" userId="S::juanvergara286478@correo.itm.edu.co::f1eaf198-3b97-4f52-8133-14108cc3d980" providerId="AD" clId="Web-{F457DBB5-56FA-22CE-870B-AF9CA1DAB15D}" dt="2023-05-26T03:49:23.834" v="45"/>
          <ac:spMkLst>
            <pc:docMk/>
            <pc:sldMk cId="0" sldId="264"/>
            <ac:spMk id="25" creationId="{696FE257-FF78-1611-F9C1-03A340D5A54B}"/>
          </ac:spMkLst>
        </pc:spChg>
        <pc:spChg chg="add del mod">
          <ac:chgData name="JUAN FELIPE VERGARA GIRALDO" userId="S::juanvergara286478@correo.itm.edu.co::f1eaf198-3b97-4f52-8133-14108cc3d980" providerId="AD" clId="Web-{F457DBB5-56FA-22CE-870B-AF9CA1DAB15D}" dt="2023-05-26T03:49:09.178" v="40"/>
          <ac:spMkLst>
            <pc:docMk/>
            <pc:sldMk cId="0" sldId="264"/>
            <ac:spMk id="27" creationId="{0E3365A6-9FEE-473C-B949-7AB72599F275}"/>
          </ac:spMkLst>
        </pc:spChg>
        <pc:spChg chg="add del mod">
          <ac:chgData name="JUAN FELIPE VERGARA GIRALDO" userId="S::juanvergara286478@correo.itm.edu.co::f1eaf198-3b97-4f52-8133-14108cc3d980" providerId="AD" clId="Web-{F457DBB5-56FA-22CE-870B-AF9CA1DAB15D}" dt="2023-05-26T03:49:12.568" v="41"/>
          <ac:spMkLst>
            <pc:docMk/>
            <pc:sldMk cId="0" sldId="264"/>
            <ac:spMk id="29" creationId="{13D600EB-D19D-2B9C-8A54-B9F7E07FF841}"/>
          </ac:spMkLst>
        </pc:spChg>
        <pc:spChg chg="add del mod">
          <ac:chgData name="JUAN FELIPE VERGARA GIRALDO" userId="S::juanvergara286478@correo.itm.edu.co::f1eaf198-3b97-4f52-8133-14108cc3d980" providerId="AD" clId="Web-{F457DBB5-56FA-22CE-870B-AF9CA1DAB15D}" dt="2023-05-26T03:49:06.912" v="39"/>
          <ac:spMkLst>
            <pc:docMk/>
            <pc:sldMk cId="0" sldId="264"/>
            <ac:spMk id="31" creationId="{B6C467FE-35ED-2FD7-0737-564D260E83EB}"/>
          </ac:spMkLst>
        </pc:spChg>
        <pc:spChg chg="add del mod">
          <ac:chgData name="JUAN FELIPE VERGARA GIRALDO" userId="S::juanvergara286478@correo.itm.edu.co::f1eaf198-3b97-4f52-8133-14108cc3d980" providerId="AD" clId="Web-{F457DBB5-56FA-22CE-870B-AF9CA1DAB15D}" dt="2023-05-26T03:49:15.975" v="42"/>
          <ac:spMkLst>
            <pc:docMk/>
            <pc:sldMk cId="0" sldId="264"/>
            <ac:spMk id="33" creationId="{4DCFBC44-7F54-46F0-C298-18788427F7D8}"/>
          </ac:spMkLst>
        </pc:spChg>
        <pc:spChg chg="add del mod">
          <ac:chgData name="JUAN FELIPE VERGARA GIRALDO" userId="S::juanvergara286478@correo.itm.edu.co::f1eaf198-3b97-4f52-8133-14108cc3d980" providerId="AD" clId="Web-{F457DBB5-56FA-22CE-870B-AF9CA1DAB15D}" dt="2023-05-26T03:49:21.428" v="43"/>
          <ac:spMkLst>
            <pc:docMk/>
            <pc:sldMk cId="0" sldId="264"/>
            <ac:spMk id="35" creationId="{71449D15-759B-5930-4BC9-58B9907F5022}"/>
          </ac:spMkLst>
        </pc:spChg>
        <pc:spChg chg="add del mod">
          <ac:chgData name="JUAN FELIPE VERGARA GIRALDO" userId="S::juanvergara286478@correo.itm.edu.co::f1eaf198-3b97-4f52-8133-14108cc3d980" providerId="AD" clId="Web-{F457DBB5-56FA-22CE-870B-AF9CA1DAB15D}" dt="2023-05-26T03:49:23.741" v="44"/>
          <ac:spMkLst>
            <pc:docMk/>
            <pc:sldMk cId="0" sldId="264"/>
            <ac:spMk id="37" creationId="{9F356BA3-E53D-481D-3AA6-E38811FADE52}"/>
          </ac:spMkLst>
        </pc:spChg>
        <pc:spChg chg="del">
          <ac:chgData name="JUAN FELIPE VERGARA GIRALDO" userId="S::juanvergara286478@correo.itm.edu.co::f1eaf198-3b97-4f52-8133-14108cc3d980" providerId="AD" clId="Web-{F457DBB5-56FA-22CE-870B-AF9CA1DAB15D}" dt="2023-05-26T03:47:41.316" v="13"/>
          <ac:spMkLst>
            <pc:docMk/>
            <pc:sldMk cId="0" sldId="264"/>
            <ac:spMk id="747" creationId="{00000000-0000-0000-0000-000000000000}"/>
          </ac:spMkLst>
        </pc:spChg>
        <pc:spChg chg="del">
          <ac:chgData name="JUAN FELIPE VERGARA GIRALDO" userId="S::juanvergara286478@correo.itm.edu.co::f1eaf198-3b97-4f52-8133-14108cc3d980" providerId="AD" clId="Web-{F457DBB5-56FA-22CE-870B-AF9CA1DAB15D}" dt="2023-05-26T03:48:00.238" v="19"/>
          <ac:spMkLst>
            <pc:docMk/>
            <pc:sldMk cId="0" sldId="264"/>
            <ac:spMk id="748" creationId="{00000000-0000-0000-0000-000000000000}"/>
          </ac:spMkLst>
        </pc:spChg>
        <pc:spChg chg="mod">
          <ac:chgData name="JUAN FELIPE VERGARA GIRALDO" userId="S::juanvergara286478@correo.itm.edu.co::f1eaf198-3b97-4f52-8133-14108cc3d980" providerId="AD" clId="Web-{F457DBB5-56FA-22CE-870B-AF9CA1DAB15D}" dt="2023-05-26T03:52:32.245" v="73" actId="1076"/>
          <ac:spMkLst>
            <pc:docMk/>
            <pc:sldMk cId="0" sldId="264"/>
            <ac:spMk id="749" creationId="{00000000-0000-0000-0000-000000000000}"/>
          </ac:spMkLst>
        </pc:spChg>
        <pc:spChg chg="del">
          <ac:chgData name="JUAN FELIPE VERGARA GIRALDO" userId="S::juanvergara286478@correo.itm.edu.co::f1eaf198-3b97-4f52-8133-14108cc3d980" providerId="AD" clId="Web-{F457DBB5-56FA-22CE-870B-AF9CA1DAB15D}" dt="2023-05-26T03:48:31.536" v="29"/>
          <ac:spMkLst>
            <pc:docMk/>
            <pc:sldMk cId="0" sldId="264"/>
            <ac:spMk id="750" creationId="{00000000-0000-0000-0000-000000000000}"/>
          </ac:spMkLst>
        </pc:spChg>
        <pc:spChg chg="del">
          <ac:chgData name="JUAN FELIPE VERGARA GIRALDO" userId="S::juanvergara286478@correo.itm.edu.co::f1eaf198-3b97-4f52-8133-14108cc3d980" providerId="AD" clId="Web-{F457DBB5-56FA-22CE-870B-AF9CA1DAB15D}" dt="2023-05-26T03:47:41.207" v="12"/>
          <ac:spMkLst>
            <pc:docMk/>
            <pc:sldMk cId="0" sldId="264"/>
            <ac:spMk id="751" creationId="{00000000-0000-0000-0000-000000000000}"/>
          </ac:spMkLst>
        </pc:spChg>
        <pc:spChg chg="del mod">
          <ac:chgData name="JUAN FELIPE VERGARA GIRALDO" userId="S::juanvergara286478@correo.itm.edu.co::f1eaf198-3b97-4f52-8133-14108cc3d980" providerId="AD" clId="Web-{F457DBB5-56FA-22CE-870B-AF9CA1DAB15D}" dt="2023-05-26T03:48:41.208" v="34"/>
          <ac:spMkLst>
            <pc:docMk/>
            <pc:sldMk cId="0" sldId="264"/>
            <ac:spMk id="752" creationId="{00000000-0000-0000-0000-000000000000}"/>
          </ac:spMkLst>
        </pc:spChg>
        <pc:spChg chg="del">
          <ac:chgData name="JUAN FELIPE VERGARA GIRALDO" userId="S::juanvergara286478@correo.itm.edu.co::f1eaf198-3b97-4f52-8133-14108cc3d980" providerId="AD" clId="Web-{F457DBB5-56FA-22CE-870B-AF9CA1DAB15D}" dt="2023-05-26T03:47:41.097" v="11"/>
          <ac:spMkLst>
            <pc:docMk/>
            <pc:sldMk cId="0" sldId="264"/>
            <ac:spMk id="753" creationId="{00000000-0000-0000-0000-000000000000}"/>
          </ac:spMkLst>
        </pc:spChg>
        <pc:spChg chg="del">
          <ac:chgData name="JUAN FELIPE VERGARA GIRALDO" userId="S::juanvergara286478@correo.itm.edu.co::f1eaf198-3b97-4f52-8133-14108cc3d980" providerId="AD" clId="Web-{F457DBB5-56FA-22CE-870B-AF9CA1DAB15D}" dt="2023-05-26T03:47:41.004" v="10"/>
          <ac:spMkLst>
            <pc:docMk/>
            <pc:sldMk cId="0" sldId="264"/>
            <ac:spMk id="754" creationId="{00000000-0000-0000-0000-000000000000}"/>
          </ac:spMkLst>
        </pc:spChg>
        <pc:spChg chg="del">
          <ac:chgData name="JUAN FELIPE VERGARA GIRALDO" userId="S::juanvergara286478@correo.itm.edu.co::f1eaf198-3b97-4f52-8133-14108cc3d980" providerId="AD" clId="Web-{F457DBB5-56FA-22CE-870B-AF9CA1DAB15D}" dt="2023-05-26T03:47:40.894" v="9"/>
          <ac:spMkLst>
            <pc:docMk/>
            <pc:sldMk cId="0" sldId="264"/>
            <ac:spMk id="755" creationId="{00000000-0000-0000-0000-000000000000}"/>
          </ac:spMkLst>
        </pc:spChg>
        <pc:spChg chg="del">
          <ac:chgData name="JUAN FELIPE VERGARA GIRALDO" userId="S::juanvergara286478@correo.itm.edu.co::f1eaf198-3b97-4f52-8133-14108cc3d980" providerId="AD" clId="Web-{F457DBB5-56FA-22CE-870B-AF9CA1DAB15D}" dt="2023-05-26T03:48:21.583" v="26"/>
          <ac:spMkLst>
            <pc:docMk/>
            <pc:sldMk cId="0" sldId="264"/>
            <ac:spMk id="756" creationId="{00000000-0000-0000-0000-000000000000}"/>
          </ac:spMkLst>
        </pc:spChg>
        <pc:spChg chg="del mod">
          <ac:chgData name="JUAN FELIPE VERGARA GIRALDO" userId="S::juanvergara286478@correo.itm.edu.co::f1eaf198-3b97-4f52-8133-14108cc3d980" providerId="AD" clId="Web-{F457DBB5-56FA-22CE-870B-AF9CA1DAB15D}" dt="2023-05-26T03:48:12.989" v="22"/>
          <ac:spMkLst>
            <pc:docMk/>
            <pc:sldMk cId="0" sldId="264"/>
            <ac:spMk id="757" creationId="{00000000-0000-0000-0000-000000000000}"/>
          </ac:spMkLst>
        </pc:spChg>
        <pc:spChg chg="del">
          <ac:chgData name="JUAN FELIPE VERGARA GIRALDO" userId="S::juanvergara286478@correo.itm.edu.co::f1eaf198-3b97-4f52-8133-14108cc3d980" providerId="AD" clId="Web-{F457DBB5-56FA-22CE-870B-AF9CA1DAB15D}" dt="2023-05-26T03:48:35.130" v="30"/>
          <ac:spMkLst>
            <pc:docMk/>
            <pc:sldMk cId="0" sldId="264"/>
            <ac:spMk id="758" creationId="{00000000-0000-0000-0000-000000000000}"/>
          </ac:spMkLst>
        </pc:spChg>
        <pc:spChg chg="del">
          <ac:chgData name="JUAN FELIPE VERGARA GIRALDO" userId="S::juanvergara286478@correo.itm.edu.co::f1eaf198-3b97-4f52-8133-14108cc3d980" providerId="AD" clId="Web-{F457DBB5-56FA-22CE-870B-AF9CA1DAB15D}" dt="2023-05-26T03:48:38.724" v="32"/>
          <ac:spMkLst>
            <pc:docMk/>
            <pc:sldMk cId="0" sldId="264"/>
            <ac:spMk id="759" creationId="{00000000-0000-0000-0000-000000000000}"/>
          </ac:spMkLst>
        </pc:spChg>
        <pc:spChg chg="del">
          <ac:chgData name="JUAN FELIPE VERGARA GIRALDO" userId="S::juanvergara286478@correo.itm.edu.co::f1eaf198-3b97-4f52-8133-14108cc3d980" providerId="AD" clId="Web-{F457DBB5-56FA-22CE-870B-AF9CA1DAB15D}" dt="2023-05-26T03:48:29.130" v="28"/>
          <ac:spMkLst>
            <pc:docMk/>
            <pc:sldMk cId="0" sldId="264"/>
            <ac:spMk id="760" creationId="{00000000-0000-0000-0000-000000000000}"/>
          </ac:spMkLst>
        </pc:spChg>
        <pc:spChg chg="del">
          <ac:chgData name="JUAN FELIPE VERGARA GIRALDO" userId="S::juanvergara286478@correo.itm.edu.co::f1eaf198-3b97-4f52-8133-14108cc3d980" providerId="AD" clId="Web-{F457DBB5-56FA-22CE-870B-AF9CA1DAB15D}" dt="2023-05-26T03:48:27.989" v="27"/>
          <ac:spMkLst>
            <pc:docMk/>
            <pc:sldMk cId="0" sldId="264"/>
            <ac:spMk id="761" creationId="{00000000-0000-0000-0000-000000000000}"/>
          </ac:spMkLst>
        </pc:spChg>
        <pc:spChg chg="del">
          <ac:chgData name="JUAN FELIPE VERGARA GIRALDO" userId="S::juanvergara286478@correo.itm.edu.co::f1eaf198-3b97-4f52-8133-14108cc3d980" providerId="AD" clId="Web-{F457DBB5-56FA-22CE-870B-AF9CA1DAB15D}" dt="2023-05-26T03:48:19.114" v="25"/>
          <ac:spMkLst>
            <pc:docMk/>
            <pc:sldMk cId="0" sldId="264"/>
            <ac:spMk id="762" creationId="{00000000-0000-0000-0000-000000000000}"/>
          </ac:spMkLst>
        </pc:spChg>
        <pc:spChg chg="del">
          <ac:chgData name="JUAN FELIPE VERGARA GIRALDO" userId="S::juanvergara286478@correo.itm.edu.co::f1eaf198-3b97-4f52-8133-14108cc3d980" providerId="AD" clId="Web-{F457DBB5-56FA-22CE-870B-AF9CA1DAB15D}" dt="2023-05-26T03:48:37.646" v="31"/>
          <ac:spMkLst>
            <pc:docMk/>
            <pc:sldMk cId="0" sldId="264"/>
            <ac:spMk id="763" creationId="{00000000-0000-0000-0000-000000000000}"/>
          </ac:spMkLst>
        </pc:spChg>
        <pc:spChg chg="del">
          <ac:chgData name="JUAN FELIPE VERGARA GIRALDO" userId="S::juanvergara286478@correo.itm.edu.co::f1eaf198-3b97-4f52-8133-14108cc3d980" providerId="AD" clId="Web-{F457DBB5-56FA-22CE-870B-AF9CA1DAB15D}" dt="2023-05-26T03:47:40.785" v="8"/>
          <ac:spMkLst>
            <pc:docMk/>
            <pc:sldMk cId="0" sldId="264"/>
            <ac:spMk id="764" creationId="{00000000-0000-0000-0000-000000000000}"/>
          </ac:spMkLst>
        </pc:spChg>
        <pc:spChg chg="del">
          <ac:chgData name="JUAN FELIPE VERGARA GIRALDO" userId="S::juanvergara286478@correo.itm.edu.co::f1eaf198-3b97-4f52-8133-14108cc3d980" providerId="AD" clId="Web-{F457DBB5-56FA-22CE-870B-AF9CA1DAB15D}" dt="2023-05-26T03:47:40.691" v="7"/>
          <ac:spMkLst>
            <pc:docMk/>
            <pc:sldMk cId="0" sldId="264"/>
            <ac:spMk id="765" creationId="{00000000-0000-0000-0000-000000000000}"/>
          </ac:spMkLst>
        </pc:spChg>
        <pc:picChg chg="add del mod">
          <ac:chgData name="JUAN FELIPE VERGARA GIRALDO" userId="S::juanvergara286478@correo.itm.edu.co::f1eaf198-3b97-4f52-8133-14108cc3d980" providerId="AD" clId="Web-{F457DBB5-56FA-22CE-870B-AF9CA1DAB15D}" dt="2023-05-26T03:48:56.724" v="38"/>
          <ac:picMkLst>
            <pc:docMk/>
            <pc:sldMk cId="0" sldId="264"/>
            <ac:picMk id="38" creationId="{A909EC35-78FA-90F4-9B9C-E577DFD285DA}"/>
          </ac:picMkLst>
        </pc:picChg>
        <pc:picChg chg="add mod">
          <ac:chgData name="JUAN FELIPE VERGARA GIRALDO" userId="S::juanvergara286478@correo.itm.edu.co::f1eaf198-3b97-4f52-8133-14108cc3d980" providerId="AD" clId="Web-{F457DBB5-56FA-22CE-870B-AF9CA1DAB15D}" dt="2023-05-26T03:51:54.010" v="63" actId="14100"/>
          <ac:picMkLst>
            <pc:docMk/>
            <pc:sldMk cId="0" sldId="264"/>
            <ac:picMk id="39" creationId="{6D7B1B58-EC50-F68F-EE5E-C64F52EAFB8E}"/>
          </ac:picMkLst>
        </pc:picChg>
        <pc:picChg chg="add mod">
          <ac:chgData name="JUAN FELIPE VERGARA GIRALDO" userId="S::juanvergara286478@correo.itm.edu.co::f1eaf198-3b97-4f52-8133-14108cc3d980" providerId="AD" clId="Web-{F457DBB5-56FA-22CE-870B-AF9CA1DAB15D}" dt="2023-05-26T03:52:04.182" v="66" actId="14100"/>
          <ac:picMkLst>
            <pc:docMk/>
            <pc:sldMk cId="0" sldId="264"/>
            <ac:picMk id="40" creationId="{2B0640CA-1C19-7A3C-54BC-F91DB8A38527}"/>
          </ac:picMkLst>
        </pc:picChg>
        <pc:picChg chg="add mod">
          <ac:chgData name="JUAN FELIPE VERGARA GIRALDO" userId="S::juanvergara286478@correo.itm.edu.co::f1eaf198-3b97-4f52-8133-14108cc3d980" providerId="AD" clId="Web-{F457DBB5-56FA-22CE-870B-AF9CA1DAB15D}" dt="2023-05-26T03:52:09.542" v="68" actId="1076"/>
          <ac:picMkLst>
            <pc:docMk/>
            <pc:sldMk cId="0" sldId="264"/>
            <ac:picMk id="41" creationId="{92432CC7-85C1-86F7-4597-EE4FE82D527B}"/>
          </ac:picMkLst>
        </pc:picChg>
      </pc:sldChg>
      <pc:sldChg chg="addSp delSp modSp new ord">
        <pc:chgData name="JUAN FELIPE VERGARA GIRALDO" userId="S::juanvergara286478@correo.itm.edu.co::f1eaf198-3b97-4f52-8133-14108cc3d980" providerId="AD" clId="Web-{F457DBB5-56FA-22CE-870B-AF9CA1DAB15D}" dt="2023-05-26T03:53:53.732" v="107"/>
        <pc:sldMkLst>
          <pc:docMk/>
          <pc:sldMk cId="519723848" sldId="308"/>
        </pc:sldMkLst>
        <pc:spChg chg="mod">
          <ac:chgData name="JUAN FELIPE VERGARA GIRALDO" userId="S::juanvergara286478@correo.itm.edu.co::f1eaf198-3b97-4f52-8133-14108cc3d980" providerId="AD" clId="Web-{F457DBB5-56FA-22CE-870B-AF9CA1DAB15D}" dt="2023-05-26T03:53:19.043" v="87" actId="20577"/>
          <ac:spMkLst>
            <pc:docMk/>
            <pc:sldMk cId="519723848" sldId="308"/>
            <ac:spMk id="2" creationId="{BE758EC8-E88A-E8EE-BF2D-2EFC2960B005}"/>
          </ac:spMkLst>
        </pc:spChg>
        <pc:spChg chg="del">
          <ac:chgData name="JUAN FELIPE VERGARA GIRALDO" userId="S::juanvergara286478@correo.itm.edu.co::f1eaf198-3b97-4f52-8133-14108cc3d980" providerId="AD" clId="Web-{F457DBB5-56FA-22CE-870B-AF9CA1DAB15D}" dt="2023-05-26T03:53:30.341" v="105"/>
          <ac:spMkLst>
            <pc:docMk/>
            <pc:sldMk cId="519723848" sldId="308"/>
            <ac:spMk id="3" creationId="{3426DD01-2E24-6551-5B01-6E6C4BD894B0}"/>
          </ac:spMkLst>
        </pc:spChg>
        <pc:spChg chg="del">
          <ac:chgData name="JUAN FELIPE VERGARA GIRALDO" userId="S::juanvergara286478@correo.itm.edu.co::f1eaf198-3b97-4f52-8133-14108cc3d980" providerId="AD" clId="Web-{F457DBB5-56FA-22CE-870B-AF9CA1DAB15D}" dt="2023-05-26T03:53:30.341" v="104"/>
          <ac:spMkLst>
            <pc:docMk/>
            <pc:sldMk cId="519723848" sldId="308"/>
            <ac:spMk id="4" creationId="{82FAF62C-BBDF-1B4A-E61B-A06A48FE586C}"/>
          </ac:spMkLst>
        </pc:spChg>
        <pc:spChg chg="del">
          <ac:chgData name="JUAN FELIPE VERGARA GIRALDO" userId="S::juanvergara286478@correo.itm.edu.co::f1eaf198-3b97-4f52-8133-14108cc3d980" providerId="AD" clId="Web-{F457DBB5-56FA-22CE-870B-AF9CA1DAB15D}" dt="2023-05-26T03:53:30.341" v="103"/>
          <ac:spMkLst>
            <pc:docMk/>
            <pc:sldMk cId="519723848" sldId="308"/>
            <ac:spMk id="5" creationId="{31CAB964-BF79-845C-837F-94D51E40D2E0}"/>
          </ac:spMkLst>
        </pc:spChg>
        <pc:spChg chg="del">
          <ac:chgData name="JUAN FELIPE VERGARA GIRALDO" userId="S::juanvergara286478@correo.itm.edu.co::f1eaf198-3b97-4f52-8133-14108cc3d980" providerId="AD" clId="Web-{F457DBB5-56FA-22CE-870B-AF9CA1DAB15D}" dt="2023-05-26T03:53:30.341" v="102"/>
          <ac:spMkLst>
            <pc:docMk/>
            <pc:sldMk cId="519723848" sldId="308"/>
            <ac:spMk id="6" creationId="{A38EF92A-38C8-A729-AB4D-5EDD0FFB8274}"/>
          </ac:spMkLst>
        </pc:spChg>
        <pc:spChg chg="del">
          <ac:chgData name="JUAN FELIPE VERGARA GIRALDO" userId="S::juanvergara286478@correo.itm.edu.co::f1eaf198-3b97-4f52-8133-14108cc3d980" providerId="AD" clId="Web-{F457DBB5-56FA-22CE-870B-AF9CA1DAB15D}" dt="2023-05-26T03:53:30.341" v="101"/>
          <ac:spMkLst>
            <pc:docMk/>
            <pc:sldMk cId="519723848" sldId="308"/>
            <ac:spMk id="7" creationId="{199D6E4E-8A90-08E1-D5E1-EEF37D7C3E5B}"/>
          </ac:spMkLst>
        </pc:spChg>
        <pc:spChg chg="del">
          <ac:chgData name="JUAN FELIPE VERGARA GIRALDO" userId="S::juanvergara286478@correo.itm.edu.co::f1eaf198-3b97-4f52-8133-14108cc3d980" providerId="AD" clId="Web-{F457DBB5-56FA-22CE-870B-AF9CA1DAB15D}" dt="2023-05-26T03:53:30.341" v="100"/>
          <ac:spMkLst>
            <pc:docMk/>
            <pc:sldMk cId="519723848" sldId="308"/>
            <ac:spMk id="8" creationId="{956DD767-B7A1-DB75-1EF6-234E5FB24EED}"/>
          </ac:spMkLst>
        </pc:spChg>
        <pc:spChg chg="del">
          <ac:chgData name="JUAN FELIPE VERGARA GIRALDO" userId="S::juanvergara286478@correo.itm.edu.co::f1eaf198-3b97-4f52-8133-14108cc3d980" providerId="AD" clId="Web-{F457DBB5-56FA-22CE-870B-AF9CA1DAB15D}" dt="2023-05-26T03:53:30.341" v="99"/>
          <ac:spMkLst>
            <pc:docMk/>
            <pc:sldMk cId="519723848" sldId="308"/>
            <ac:spMk id="9" creationId="{AF8F3D2A-FDC9-C461-39B5-0B1517A7B551}"/>
          </ac:spMkLst>
        </pc:spChg>
        <pc:spChg chg="del">
          <ac:chgData name="JUAN FELIPE VERGARA GIRALDO" userId="S::juanvergara286478@correo.itm.edu.co::f1eaf198-3b97-4f52-8133-14108cc3d980" providerId="AD" clId="Web-{F457DBB5-56FA-22CE-870B-AF9CA1DAB15D}" dt="2023-05-26T03:53:30.341" v="98"/>
          <ac:spMkLst>
            <pc:docMk/>
            <pc:sldMk cId="519723848" sldId="308"/>
            <ac:spMk id="10" creationId="{15DB7691-30C4-DDC3-30AF-FC12BE230630}"/>
          </ac:spMkLst>
        </pc:spChg>
        <pc:spChg chg="del">
          <ac:chgData name="JUAN FELIPE VERGARA GIRALDO" userId="S::juanvergara286478@correo.itm.edu.co::f1eaf198-3b97-4f52-8133-14108cc3d980" providerId="AD" clId="Web-{F457DBB5-56FA-22CE-870B-AF9CA1DAB15D}" dt="2023-05-26T03:53:30.341" v="97"/>
          <ac:spMkLst>
            <pc:docMk/>
            <pc:sldMk cId="519723848" sldId="308"/>
            <ac:spMk id="11" creationId="{B074DAFB-CE1D-3C44-3983-6F168E89B060}"/>
          </ac:spMkLst>
        </pc:spChg>
        <pc:spChg chg="del">
          <ac:chgData name="JUAN FELIPE VERGARA GIRALDO" userId="S::juanvergara286478@correo.itm.edu.co::f1eaf198-3b97-4f52-8133-14108cc3d980" providerId="AD" clId="Web-{F457DBB5-56FA-22CE-870B-AF9CA1DAB15D}" dt="2023-05-26T03:53:30.341" v="96"/>
          <ac:spMkLst>
            <pc:docMk/>
            <pc:sldMk cId="519723848" sldId="308"/>
            <ac:spMk id="12" creationId="{F63083D0-0038-57A4-EC2D-67D486A5816D}"/>
          </ac:spMkLst>
        </pc:spChg>
        <pc:spChg chg="del">
          <ac:chgData name="JUAN FELIPE VERGARA GIRALDO" userId="S::juanvergara286478@correo.itm.edu.co::f1eaf198-3b97-4f52-8133-14108cc3d980" providerId="AD" clId="Web-{F457DBB5-56FA-22CE-870B-AF9CA1DAB15D}" dt="2023-05-26T03:53:30.341" v="95"/>
          <ac:spMkLst>
            <pc:docMk/>
            <pc:sldMk cId="519723848" sldId="308"/>
            <ac:spMk id="13" creationId="{742F47C2-F8A0-1CD9-A013-9511ADEF12D2}"/>
          </ac:spMkLst>
        </pc:spChg>
        <pc:spChg chg="del">
          <ac:chgData name="JUAN FELIPE VERGARA GIRALDO" userId="S::juanvergara286478@correo.itm.edu.co::f1eaf198-3b97-4f52-8133-14108cc3d980" providerId="AD" clId="Web-{F457DBB5-56FA-22CE-870B-AF9CA1DAB15D}" dt="2023-05-26T03:53:30.341" v="94"/>
          <ac:spMkLst>
            <pc:docMk/>
            <pc:sldMk cId="519723848" sldId="308"/>
            <ac:spMk id="14" creationId="{DD743980-8E84-051D-3CF8-998B8FE26377}"/>
          </ac:spMkLst>
        </pc:spChg>
        <pc:spChg chg="del">
          <ac:chgData name="JUAN FELIPE VERGARA GIRALDO" userId="S::juanvergara286478@correo.itm.edu.co::f1eaf198-3b97-4f52-8133-14108cc3d980" providerId="AD" clId="Web-{F457DBB5-56FA-22CE-870B-AF9CA1DAB15D}" dt="2023-05-26T03:53:24.950" v="89"/>
          <ac:spMkLst>
            <pc:docMk/>
            <pc:sldMk cId="519723848" sldId="308"/>
            <ac:spMk id="15" creationId="{719C53B9-FA4B-061C-6AA7-1C657289943D}"/>
          </ac:spMkLst>
        </pc:spChg>
        <pc:spChg chg="del">
          <ac:chgData name="JUAN FELIPE VERGARA GIRALDO" userId="S::juanvergara286478@correo.itm.edu.co::f1eaf198-3b97-4f52-8133-14108cc3d980" providerId="AD" clId="Web-{F457DBB5-56FA-22CE-870B-AF9CA1DAB15D}" dt="2023-05-26T03:53:24.919" v="88"/>
          <ac:spMkLst>
            <pc:docMk/>
            <pc:sldMk cId="519723848" sldId="308"/>
            <ac:spMk id="16" creationId="{2C1E2002-C68E-3C98-0B8E-341170F4124F}"/>
          </ac:spMkLst>
        </pc:spChg>
        <pc:spChg chg="del">
          <ac:chgData name="JUAN FELIPE VERGARA GIRALDO" userId="S::juanvergara286478@correo.itm.edu.co::f1eaf198-3b97-4f52-8133-14108cc3d980" providerId="AD" clId="Web-{F457DBB5-56FA-22CE-870B-AF9CA1DAB15D}" dt="2023-05-26T03:53:30.341" v="93"/>
          <ac:spMkLst>
            <pc:docMk/>
            <pc:sldMk cId="519723848" sldId="308"/>
            <ac:spMk id="17" creationId="{BE205469-A594-E214-4FF9-D99544E1D367}"/>
          </ac:spMkLst>
        </pc:spChg>
        <pc:spChg chg="del">
          <ac:chgData name="JUAN FELIPE VERGARA GIRALDO" userId="S::juanvergara286478@correo.itm.edu.co::f1eaf198-3b97-4f52-8133-14108cc3d980" providerId="AD" clId="Web-{F457DBB5-56FA-22CE-870B-AF9CA1DAB15D}" dt="2023-05-26T03:53:30.341" v="92"/>
          <ac:spMkLst>
            <pc:docMk/>
            <pc:sldMk cId="519723848" sldId="308"/>
            <ac:spMk id="18" creationId="{BCDE7C5B-136D-CE43-51A5-94D449D7A92F}"/>
          </ac:spMkLst>
        </pc:spChg>
        <pc:spChg chg="del">
          <ac:chgData name="JUAN FELIPE VERGARA GIRALDO" userId="S::juanvergara286478@correo.itm.edu.co::f1eaf198-3b97-4f52-8133-14108cc3d980" providerId="AD" clId="Web-{F457DBB5-56FA-22CE-870B-AF9CA1DAB15D}" dt="2023-05-26T03:53:30.341" v="91"/>
          <ac:spMkLst>
            <pc:docMk/>
            <pc:sldMk cId="519723848" sldId="308"/>
            <ac:spMk id="19" creationId="{8E6C9BC8-7B6D-316E-A057-3B36EBBC50CF}"/>
          </ac:spMkLst>
        </pc:spChg>
        <pc:spChg chg="del">
          <ac:chgData name="JUAN FELIPE VERGARA GIRALDO" userId="S::juanvergara286478@correo.itm.edu.co::f1eaf198-3b97-4f52-8133-14108cc3d980" providerId="AD" clId="Web-{F457DBB5-56FA-22CE-870B-AF9CA1DAB15D}" dt="2023-05-26T03:53:30.341" v="90"/>
          <ac:spMkLst>
            <pc:docMk/>
            <pc:sldMk cId="519723848" sldId="308"/>
            <ac:spMk id="20" creationId="{F43CD3F0-1551-6CEE-EC45-72EAA1882BAE}"/>
          </ac:spMkLst>
        </pc:spChg>
        <pc:graphicFrameChg chg="add del mod">
          <ac:chgData name="JUAN FELIPE VERGARA GIRALDO" userId="S::juanvergara286478@correo.itm.edu.co::f1eaf198-3b97-4f52-8133-14108cc3d980" providerId="AD" clId="Web-{F457DBB5-56FA-22CE-870B-AF9CA1DAB15D}" dt="2023-05-26T03:53:53.732" v="107"/>
          <ac:graphicFrameMkLst>
            <pc:docMk/>
            <pc:sldMk cId="519723848" sldId="308"/>
            <ac:graphicFrameMk id="22" creationId="{30129FBE-3EAA-69E1-F032-4949C181FF08}"/>
          </ac:graphicFrameMkLst>
        </pc:graphicFrameChg>
      </pc:sldChg>
    </pc:docChg>
  </pc:docChgLst>
  <pc:docChgLst>
    <pc:chgData name="JUAN SEBASTIAN CARDONA SERNA" userId="04c57c1b-7abb-41ee-8ee5-9b1309e2a626" providerId="ADAL" clId="{6DF4C94D-9FB4-49CC-AB20-EC838017C1E0}"/>
    <pc:docChg chg="undo redo custSel addSld delSld modSld sldOrd">
      <pc:chgData name="JUAN SEBASTIAN CARDONA SERNA" userId="04c57c1b-7abb-41ee-8ee5-9b1309e2a626" providerId="ADAL" clId="{6DF4C94D-9FB4-49CC-AB20-EC838017C1E0}" dt="2023-06-02T21:54:35.201" v="2519" actId="1076"/>
      <pc:docMkLst>
        <pc:docMk/>
      </pc:docMkLst>
      <pc:sldChg chg="addSp delSp modSp mod">
        <pc:chgData name="JUAN SEBASTIAN CARDONA SERNA" userId="04c57c1b-7abb-41ee-8ee5-9b1309e2a626" providerId="ADAL" clId="{6DF4C94D-9FB4-49CC-AB20-EC838017C1E0}" dt="2023-05-26T04:26:54.809" v="792"/>
        <pc:sldMkLst>
          <pc:docMk/>
          <pc:sldMk cId="0" sldId="256"/>
        </pc:sldMkLst>
        <pc:spChg chg="mod">
          <ac:chgData name="JUAN SEBASTIAN CARDONA SERNA" userId="04c57c1b-7abb-41ee-8ee5-9b1309e2a626" providerId="ADAL" clId="{6DF4C94D-9FB4-49CC-AB20-EC838017C1E0}" dt="2023-05-26T04:23:44.073" v="781" actId="14100"/>
          <ac:spMkLst>
            <pc:docMk/>
            <pc:sldMk cId="0" sldId="256"/>
            <ac:spMk id="418" creationId="{00000000-0000-0000-0000-000000000000}"/>
          </ac:spMkLst>
        </pc:spChg>
        <pc:spChg chg="mod">
          <ac:chgData name="JUAN SEBASTIAN CARDONA SERNA" userId="04c57c1b-7abb-41ee-8ee5-9b1309e2a626" providerId="ADAL" clId="{6DF4C94D-9FB4-49CC-AB20-EC838017C1E0}" dt="2023-05-26T04:26:42.619" v="789" actId="313"/>
          <ac:spMkLst>
            <pc:docMk/>
            <pc:sldMk cId="0" sldId="256"/>
            <ac:spMk id="419" creationId="{00000000-0000-0000-0000-000000000000}"/>
          </ac:spMkLst>
        </pc:spChg>
        <pc:picChg chg="del">
          <ac:chgData name="JUAN SEBASTIAN CARDONA SERNA" userId="04c57c1b-7abb-41ee-8ee5-9b1309e2a626" providerId="ADAL" clId="{6DF4C94D-9FB4-49CC-AB20-EC838017C1E0}" dt="2023-05-26T04:26:54.401" v="791" actId="478"/>
          <ac:picMkLst>
            <pc:docMk/>
            <pc:sldMk cId="0" sldId="256"/>
            <ac:picMk id="2" creationId="{EC3996ED-F3C1-99A7-C8D9-2C4FC73B7741}"/>
          </ac:picMkLst>
        </pc:picChg>
        <pc:picChg chg="add mod">
          <ac:chgData name="JUAN SEBASTIAN CARDONA SERNA" userId="04c57c1b-7abb-41ee-8ee5-9b1309e2a626" providerId="ADAL" clId="{6DF4C94D-9FB4-49CC-AB20-EC838017C1E0}" dt="2023-05-26T04:26:54.809" v="792"/>
          <ac:picMkLst>
            <pc:docMk/>
            <pc:sldMk cId="0" sldId="256"/>
            <ac:picMk id="3" creationId="{AD757B66-8021-E82E-C823-63858D5D5F60}"/>
          </ac:picMkLst>
        </pc:picChg>
      </pc:sldChg>
      <pc:sldChg chg="modSp mod">
        <pc:chgData name="JUAN SEBASTIAN CARDONA SERNA" userId="04c57c1b-7abb-41ee-8ee5-9b1309e2a626" providerId="ADAL" clId="{6DF4C94D-9FB4-49CC-AB20-EC838017C1E0}" dt="2023-06-01T03:13:36.185" v="1556" actId="14100"/>
        <pc:sldMkLst>
          <pc:docMk/>
          <pc:sldMk cId="0" sldId="258"/>
        </pc:sldMkLst>
        <pc:spChg chg="mod">
          <ac:chgData name="JUAN SEBASTIAN CARDONA SERNA" userId="04c57c1b-7abb-41ee-8ee5-9b1309e2a626" providerId="ADAL" clId="{6DF4C94D-9FB4-49CC-AB20-EC838017C1E0}" dt="2023-06-01T03:13:36.185" v="1556" actId="14100"/>
          <ac:spMkLst>
            <pc:docMk/>
            <pc:sldMk cId="0" sldId="258"/>
            <ac:spMk id="440" creationId="{00000000-0000-0000-0000-000000000000}"/>
          </ac:spMkLst>
        </pc:spChg>
      </pc:sldChg>
      <pc:sldChg chg="addSp delSp modSp del mod">
        <pc:chgData name="JUAN SEBASTIAN CARDONA SERNA" userId="04c57c1b-7abb-41ee-8ee5-9b1309e2a626" providerId="ADAL" clId="{6DF4C94D-9FB4-49CC-AB20-EC838017C1E0}" dt="2023-05-26T04:03:51.614" v="593" actId="47"/>
        <pc:sldMkLst>
          <pc:docMk/>
          <pc:sldMk cId="0" sldId="260"/>
        </pc:sldMkLst>
        <pc:spChg chg="add del mod">
          <ac:chgData name="JUAN SEBASTIAN CARDONA SERNA" userId="04c57c1b-7abb-41ee-8ee5-9b1309e2a626" providerId="ADAL" clId="{6DF4C94D-9FB4-49CC-AB20-EC838017C1E0}" dt="2023-05-26T04:03:36.301" v="589" actId="478"/>
          <ac:spMkLst>
            <pc:docMk/>
            <pc:sldMk cId="0" sldId="260"/>
            <ac:spMk id="3" creationId="{AAA123AD-A3C1-DADE-7222-7A55C6C91FA4}"/>
          </ac:spMkLst>
        </pc:spChg>
        <pc:spChg chg="add mod">
          <ac:chgData name="JUAN SEBASTIAN CARDONA SERNA" userId="04c57c1b-7abb-41ee-8ee5-9b1309e2a626" providerId="ADAL" clId="{6DF4C94D-9FB4-49CC-AB20-EC838017C1E0}" dt="2023-05-26T04:03:37.370" v="590"/>
          <ac:spMkLst>
            <pc:docMk/>
            <pc:sldMk cId="0" sldId="260"/>
            <ac:spMk id="4" creationId="{F264A415-6DDD-0CE1-671B-2FA1B87EAFEA}"/>
          </ac:spMkLst>
        </pc:spChg>
        <pc:spChg chg="add del mod">
          <ac:chgData name="JUAN SEBASTIAN CARDONA SERNA" userId="04c57c1b-7abb-41ee-8ee5-9b1309e2a626" providerId="ADAL" clId="{6DF4C94D-9FB4-49CC-AB20-EC838017C1E0}" dt="2023-05-26T04:03:48.503" v="592" actId="478"/>
          <ac:spMkLst>
            <pc:docMk/>
            <pc:sldMk cId="0" sldId="260"/>
            <ac:spMk id="5" creationId="{EE14F383-E729-18DF-DCCE-F0D613BDBDB5}"/>
          </ac:spMkLst>
        </pc:spChg>
        <pc:spChg chg="del">
          <ac:chgData name="JUAN SEBASTIAN CARDONA SERNA" userId="04c57c1b-7abb-41ee-8ee5-9b1309e2a626" providerId="ADAL" clId="{6DF4C94D-9FB4-49CC-AB20-EC838017C1E0}" dt="2023-05-26T04:03:34.139" v="588" actId="478"/>
          <ac:spMkLst>
            <pc:docMk/>
            <pc:sldMk cId="0" sldId="260"/>
            <ac:spMk id="536" creationId="{00000000-0000-0000-0000-000000000000}"/>
          </ac:spMkLst>
        </pc:spChg>
      </pc:sldChg>
      <pc:sldChg chg="mod modShow">
        <pc:chgData name="JUAN SEBASTIAN CARDONA SERNA" userId="04c57c1b-7abb-41ee-8ee5-9b1309e2a626" providerId="ADAL" clId="{6DF4C94D-9FB4-49CC-AB20-EC838017C1E0}" dt="2023-05-30T03:38:10.137" v="1484" actId="729"/>
        <pc:sldMkLst>
          <pc:docMk/>
          <pc:sldMk cId="0" sldId="263"/>
        </pc:sldMkLst>
      </pc:sldChg>
      <pc:sldChg chg="addSp modSp mod">
        <pc:chgData name="JUAN SEBASTIAN CARDONA SERNA" userId="04c57c1b-7abb-41ee-8ee5-9b1309e2a626" providerId="ADAL" clId="{6DF4C94D-9FB4-49CC-AB20-EC838017C1E0}" dt="2023-05-26T04:28:30.186" v="801" actId="20577"/>
        <pc:sldMkLst>
          <pc:docMk/>
          <pc:sldMk cId="0" sldId="264"/>
        </pc:sldMkLst>
        <pc:spChg chg="mod">
          <ac:chgData name="JUAN SEBASTIAN CARDONA SERNA" userId="04c57c1b-7abb-41ee-8ee5-9b1309e2a626" providerId="ADAL" clId="{6DF4C94D-9FB4-49CC-AB20-EC838017C1E0}" dt="2023-05-26T04:28:30.186" v="801" actId="20577"/>
          <ac:spMkLst>
            <pc:docMk/>
            <pc:sldMk cId="0" sldId="264"/>
            <ac:spMk id="749" creationId="{00000000-0000-0000-0000-000000000000}"/>
          </ac:spMkLst>
        </pc:spChg>
        <pc:picChg chg="add mod">
          <ac:chgData name="JUAN SEBASTIAN CARDONA SERNA" userId="04c57c1b-7abb-41ee-8ee5-9b1309e2a626" providerId="ADAL" clId="{6DF4C94D-9FB4-49CC-AB20-EC838017C1E0}" dt="2023-05-26T04:28:19.960" v="800"/>
          <ac:picMkLst>
            <pc:docMk/>
            <pc:sldMk cId="0" sldId="264"/>
            <ac:picMk id="2" creationId="{D55371D9-A59F-34CA-1E34-E4995BB51E0A}"/>
          </ac:picMkLst>
        </pc:picChg>
      </pc:sldChg>
      <pc:sldChg chg="mod modShow">
        <pc:chgData name="JUAN SEBASTIAN CARDONA SERNA" userId="04c57c1b-7abb-41ee-8ee5-9b1309e2a626" providerId="ADAL" clId="{6DF4C94D-9FB4-49CC-AB20-EC838017C1E0}" dt="2023-05-30T03:38:06.583" v="1483" actId="729"/>
        <pc:sldMkLst>
          <pc:docMk/>
          <pc:sldMk cId="0" sldId="266"/>
        </pc:sldMkLst>
      </pc:sldChg>
      <pc:sldChg chg="addSp delSp modSp mod ord">
        <pc:chgData name="JUAN SEBASTIAN CARDONA SERNA" userId="04c57c1b-7abb-41ee-8ee5-9b1309e2a626" providerId="ADAL" clId="{6DF4C94D-9FB4-49CC-AB20-EC838017C1E0}" dt="2023-05-26T04:31:56.383" v="843" actId="404"/>
        <pc:sldMkLst>
          <pc:docMk/>
          <pc:sldMk cId="0" sldId="267"/>
        </pc:sldMkLst>
        <pc:spChg chg="add del mod">
          <ac:chgData name="JUAN SEBASTIAN CARDONA SERNA" userId="04c57c1b-7abb-41ee-8ee5-9b1309e2a626" providerId="ADAL" clId="{6DF4C94D-9FB4-49CC-AB20-EC838017C1E0}" dt="2023-05-26T04:31:18.445" v="828" actId="478"/>
          <ac:spMkLst>
            <pc:docMk/>
            <pc:sldMk cId="0" sldId="267"/>
            <ac:spMk id="4" creationId="{E8A9184A-520B-930B-D05C-9144E34BA316}"/>
          </ac:spMkLst>
        </pc:spChg>
        <pc:spChg chg="mod">
          <ac:chgData name="JUAN SEBASTIAN CARDONA SERNA" userId="04c57c1b-7abb-41ee-8ee5-9b1309e2a626" providerId="ADAL" clId="{6DF4C94D-9FB4-49CC-AB20-EC838017C1E0}" dt="2023-05-26T04:31:56.383" v="843" actId="404"/>
          <ac:spMkLst>
            <pc:docMk/>
            <pc:sldMk cId="0" sldId="267"/>
            <ac:spMk id="861" creationId="{00000000-0000-0000-0000-000000000000}"/>
          </ac:spMkLst>
        </pc:spChg>
        <pc:spChg chg="del mod">
          <ac:chgData name="JUAN SEBASTIAN CARDONA SERNA" userId="04c57c1b-7abb-41ee-8ee5-9b1309e2a626" providerId="ADAL" clId="{6DF4C94D-9FB4-49CC-AB20-EC838017C1E0}" dt="2023-05-26T04:31:17.204" v="827" actId="478"/>
          <ac:spMkLst>
            <pc:docMk/>
            <pc:sldMk cId="0" sldId="267"/>
            <ac:spMk id="862" creationId="{00000000-0000-0000-0000-000000000000}"/>
          </ac:spMkLst>
        </pc:spChg>
        <pc:picChg chg="add mod">
          <ac:chgData name="JUAN SEBASTIAN CARDONA SERNA" userId="04c57c1b-7abb-41ee-8ee5-9b1309e2a626" providerId="ADAL" clId="{6DF4C94D-9FB4-49CC-AB20-EC838017C1E0}" dt="2023-05-26T04:28:35.448" v="802"/>
          <ac:picMkLst>
            <pc:docMk/>
            <pc:sldMk cId="0" sldId="267"/>
            <ac:picMk id="2" creationId="{6D41B28D-C6B5-2A81-16D4-8D3559637BF6}"/>
          </ac:picMkLst>
        </pc:picChg>
      </pc:sldChg>
      <pc:sldChg chg="mod modShow">
        <pc:chgData name="JUAN SEBASTIAN CARDONA SERNA" userId="04c57c1b-7abb-41ee-8ee5-9b1309e2a626" providerId="ADAL" clId="{6DF4C94D-9FB4-49CC-AB20-EC838017C1E0}" dt="2023-05-30T03:37:59.737" v="1482" actId="729"/>
        <pc:sldMkLst>
          <pc:docMk/>
          <pc:sldMk cId="0" sldId="268"/>
        </pc:sldMkLst>
      </pc:sldChg>
      <pc:sldChg chg="mod modShow">
        <pc:chgData name="JUAN SEBASTIAN CARDONA SERNA" userId="04c57c1b-7abb-41ee-8ee5-9b1309e2a626" providerId="ADAL" clId="{6DF4C94D-9FB4-49CC-AB20-EC838017C1E0}" dt="2023-05-30T03:37:53.791" v="1481" actId="729"/>
        <pc:sldMkLst>
          <pc:docMk/>
          <pc:sldMk cId="0" sldId="269"/>
        </pc:sldMkLst>
      </pc:sldChg>
      <pc:sldChg chg="mod modShow">
        <pc:chgData name="JUAN SEBASTIAN CARDONA SERNA" userId="04c57c1b-7abb-41ee-8ee5-9b1309e2a626" providerId="ADAL" clId="{6DF4C94D-9FB4-49CC-AB20-EC838017C1E0}" dt="2023-05-30T03:37:51.034" v="1480" actId="729"/>
        <pc:sldMkLst>
          <pc:docMk/>
          <pc:sldMk cId="0" sldId="270"/>
        </pc:sldMkLst>
      </pc:sldChg>
      <pc:sldChg chg="mod modShow">
        <pc:chgData name="JUAN SEBASTIAN CARDONA SERNA" userId="04c57c1b-7abb-41ee-8ee5-9b1309e2a626" providerId="ADAL" clId="{6DF4C94D-9FB4-49CC-AB20-EC838017C1E0}" dt="2023-05-30T03:37:47.455" v="1479" actId="729"/>
        <pc:sldMkLst>
          <pc:docMk/>
          <pc:sldMk cId="0" sldId="275"/>
        </pc:sldMkLst>
      </pc:sldChg>
      <pc:sldChg chg="mod modShow">
        <pc:chgData name="JUAN SEBASTIAN CARDONA SERNA" userId="04c57c1b-7abb-41ee-8ee5-9b1309e2a626" providerId="ADAL" clId="{6DF4C94D-9FB4-49CC-AB20-EC838017C1E0}" dt="2023-06-02T21:36:16.233" v="2423" actId="729"/>
        <pc:sldMkLst>
          <pc:docMk/>
          <pc:sldMk cId="0" sldId="277"/>
        </pc:sldMkLst>
      </pc:sldChg>
      <pc:sldChg chg="mod modShow">
        <pc:chgData name="JUAN SEBASTIAN CARDONA SERNA" userId="04c57c1b-7abb-41ee-8ee5-9b1309e2a626" providerId="ADAL" clId="{6DF4C94D-9FB4-49CC-AB20-EC838017C1E0}" dt="2023-05-30T03:37:41.541" v="1477" actId="729"/>
        <pc:sldMkLst>
          <pc:docMk/>
          <pc:sldMk cId="0" sldId="285"/>
        </pc:sldMkLst>
      </pc:sldChg>
      <pc:sldChg chg="mod modShow">
        <pc:chgData name="JUAN SEBASTIAN CARDONA SERNA" userId="04c57c1b-7abb-41ee-8ee5-9b1309e2a626" providerId="ADAL" clId="{6DF4C94D-9FB4-49CC-AB20-EC838017C1E0}" dt="2023-05-30T03:37:39.091" v="1476" actId="729"/>
        <pc:sldMkLst>
          <pc:docMk/>
          <pc:sldMk cId="0" sldId="286"/>
        </pc:sldMkLst>
      </pc:sldChg>
      <pc:sldChg chg="mod modShow">
        <pc:chgData name="JUAN SEBASTIAN CARDONA SERNA" userId="04c57c1b-7abb-41ee-8ee5-9b1309e2a626" providerId="ADAL" clId="{6DF4C94D-9FB4-49CC-AB20-EC838017C1E0}" dt="2023-05-30T03:37:36.795" v="1475" actId="729"/>
        <pc:sldMkLst>
          <pc:docMk/>
          <pc:sldMk cId="0" sldId="287"/>
        </pc:sldMkLst>
      </pc:sldChg>
      <pc:sldChg chg="mod modShow">
        <pc:chgData name="JUAN SEBASTIAN CARDONA SERNA" userId="04c57c1b-7abb-41ee-8ee5-9b1309e2a626" providerId="ADAL" clId="{6DF4C94D-9FB4-49CC-AB20-EC838017C1E0}" dt="2023-05-30T03:37:33.296" v="1474" actId="729"/>
        <pc:sldMkLst>
          <pc:docMk/>
          <pc:sldMk cId="0" sldId="288"/>
        </pc:sldMkLst>
      </pc:sldChg>
      <pc:sldChg chg="mod modShow">
        <pc:chgData name="JUAN SEBASTIAN CARDONA SERNA" userId="04c57c1b-7abb-41ee-8ee5-9b1309e2a626" providerId="ADAL" clId="{6DF4C94D-9FB4-49CC-AB20-EC838017C1E0}" dt="2023-05-30T03:37:30.338" v="1473" actId="729"/>
        <pc:sldMkLst>
          <pc:docMk/>
          <pc:sldMk cId="0" sldId="289"/>
        </pc:sldMkLst>
      </pc:sldChg>
      <pc:sldChg chg="mod modShow">
        <pc:chgData name="JUAN SEBASTIAN CARDONA SERNA" userId="04c57c1b-7abb-41ee-8ee5-9b1309e2a626" providerId="ADAL" clId="{6DF4C94D-9FB4-49CC-AB20-EC838017C1E0}" dt="2023-05-30T03:37:23.007" v="1472" actId="729"/>
        <pc:sldMkLst>
          <pc:docMk/>
          <pc:sldMk cId="0" sldId="290"/>
        </pc:sldMkLst>
      </pc:sldChg>
      <pc:sldChg chg="mod modShow">
        <pc:chgData name="JUAN SEBASTIAN CARDONA SERNA" userId="04c57c1b-7abb-41ee-8ee5-9b1309e2a626" providerId="ADAL" clId="{6DF4C94D-9FB4-49CC-AB20-EC838017C1E0}" dt="2023-05-30T03:37:16.912" v="1471" actId="729"/>
        <pc:sldMkLst>
          <pc:docMk/>
          <pc:sldMk cId="0" sldId="291"/>
        </pc:sldMkLst>
      </pc:sldChg>
      <pc:sldChg chg="mod modShow">
        <pc:chgData name="JUAN SEBASTIAN CARDONA SERNA" userId="04c57c1b-7abb-41ee-8ee5-9b1309e2a626" providerId="ADAL" clId="{6DF4C94D-9FB4-49CC-AB20-EC838017C1E0}" dt="2023-05-30T03:37:14.129" v="1470" actId="729"/>
        <pc:sldMkLst>
          <pc:docMk/>
          <pc:sldMk cId="0" sldId="292"/>
        </pc:sldMkLst>
      </pc:sldChg>
      <pc:sldChg chg="mod modShow">
        <pc:chgData name="JUAN SEBASTIAN CARDONA SERNA" userId="04c57c1b-7abb-41ee-8ee5-9b1309e2a626" providerId="ADAL" clId="{6DF4C94D-9FB4-49CC-AB20-EC838017C1E0}" dt="2023-05-30T03:37:11.370" v="1469" actId="729"/>
        <pc:sldMkLst>
          <pc:docMk/>
          <pc:sldMk cId="0" sldId="293"/>
        </pc:sldMkLst>
      </pc:sldChg>
      <pc:sldChg chg="mod modShow">
        <pc:chgData name="JUAN SEBASTIAN CARDONA SERNA" userId="04c57c1b-7abb-41ee-8ee5-9b1309e2a626" providerId="ADAL" clId="{6DF4C94D-9FB4-49CC-AB20-EC838017C1E0}" dt="2023-05-30T03:37:08.675" v="1468" actId="729"/>
        <pc:sldMkLst>
          <pc:docMk/>
          <pc:sldMk cId="0" sldId="294"/>
        </pc:sldMkLst>
      </pc:sldChg>
      <pc:sldChg chg="mod modShow">
        <pc:chgData name="JUAN SEBASTIAN CARDONA SERNA" userId="04c57c1b-7abb-41ee-8ee5-9b1309e2a626" providerId="ADAL" clId="{6DF4C94D-9FB4-49CC-AB20-EC838017C1E0}" dt="2023-05-30T03:37:06.942" v="1467" actId="729"/>
        <pc:sldMkLst>
          <pc:docMk/>
          <pc:sldMk cId="0" sldId="295"/>
        </pc:sldMkLst>
      </pc:sldChg>
      <pc:sldChg chg="addSp modSp">
        <pc:chgData name="JUAN SEBASTIAN CARDONA SERNA" userId="04c57c1b-7abb-41ee-8ee5-9b1309e2a626" providerId="ADAL" clId="{6DF4C94D-9FB4-49CC-AB20-EC838017C1E0}" dt="2023-05-26T04:27:20.396" v="796"/>
        <pc:sldMkLst>
          <pc:docMk/>
          <pc:sldMk cId="3304292546" sldId="298"/>
        </pc:sldMkLst>
        <pc:picChg chg="add mod">
          <ac:chgData name="JUAN SEBASTIAN CARDONA SERNA" userId="04c57c1b-7abb-41ee-8ee5-9b1309e2a626" providerId="ADAL" clId="{6DF4C94D-9FB4-49CC-AB20-EC838017C1E0}" dt="2023-05-26T04:27:20.396" v="796"/>
          <ac:picMkLst>
            <pc:docMk/>
            <pc:sldMk cId="3304292546" sldId="298"/>
            <ac:picMk id="3" creationId="{45171E93-77B1-F556-EE6C-60C8D867AE8E}"/>
          </ac:picMkLst>
        </pc:picChg>
      </pc:sldChg>
      <pc:sldChg chg="delSp modSp mod">
        <pc:chgData name="JUAN SEBASTIAN CARDONA SERNA" userId="04c57c1b-7abb-41ee-8ee5-9b1309e2a626" providerId="ADAL" clId="{6DF4C94D-9FB4-49CC-AB20-EC838017C1E0}" dt="2023-05-26T05:18:15.949" v="1236" actId="478"/>
        <pc:sldMkLst>
          <pc:docMk/>
          <pc:sldMk cId="2413328748" sldId="302"/>
        </pc:sldMkLst>
        <pc:picChg chg="del mod">
          <ac:chgData name="JUAN SEBASTIAN CARDONA SERNA" userId="04c57c1b-7abb-41ee-8ee5-9b1309e2a626" providerId="ADAL" clId="{6DF4C94D-9FB4-49CC-AB20-EC838017C1E0}" dt="2023-05-26T05:18:15.949" v="1236" actId="478"/>
          <ac:picMkLst>
            <pc:docMk/>
            <pc:sldMk cId="2413328748" sldId="302"/>
            <ac:picMk id="5" creationId="{CFA1DBFB-53E8-2F1D-96D3-8FA496FA05FD}"/>
          </ac:picMkLst>
        </pc:picChg>
      </pc:sldChg>
      <pc:sldChg chg="addSp delSp modSp add mod ord modNotes">
        <pc:chgData name="JUAN SEBASTIAN CARDONA SERNA" userId="04c57c1b-7abb-41ee-8ee5-9b1309e2a626" providerId="ADAL" clId="{6DF4C94D-9FB4-49CC-AB20-EC838017C1E0}" dt="2023-05-26T04:26:51.680" v="790"/>
        <pc:sldMkLst>
          <pc:docMk/>
          <pc:sldMk cId="3262781975" sldId="303"/>
        </pc:sldMkLst>
        <pc:spChg chg="add del mod">
          <ac:chgData name="JUAN SEBASTIAN CARDONA SERNA" userId="04c57c1b-7abb-41ee-8ee5-9b1309e2a626" providerId="ADAL" clId="{6DF4C94D-9FB4-49CC-AB20-EC838017C1E0}" dt="2023-05-26T03:42:35.587" v="57" actId="478"/>
          <ac:spMkLst>
            <pc:docMk/>
            <pc:sldMk cId="3262781975" sldId="303"/>
            <ac:spMk id="3" creationId="{EF46AE82-1C6B-1DD1-DD18-14191BD20ABC}"/>
          </ac:spMkLst>
        </pc:spChg>
        <pc:spChg chg="mod">
          <ac:chgData name="JUAN SEBASTIAN CARDONA SERNA" userId="04c57c1b-7abb-41ee-8ee5-9b1309e2a626" providerId="ADAL" clId="{6DF4C94D-9FB4-49CC-AB20-EC838017C1E0}" dt="2023-05-26T03:44:20.800" v="63"/>
          <ac:spMkLst>
            <pc:docMk/>
            <pc:sldMk cId="3262781975" sldId="303"/>
            <ac:spMk id="5" creationId="{D63FCA18-921F-051B-D4CB-5D3626D8D1EF}"/>
          </ac:spMkLst>
        </pc:spChg>
        <pc:spChg chg="mod">
          <ac:chgData name="JUAN SEBASTIAN CARDONA SERNA" userId="04c57c1b-7abb-41ee-8ee5-9b1309e2a626" providerId="ADAL" clId="{6DF4C94D-9FB4-49CC-AB20-EC838017C1E0}" dt="2023-05-26T03:44:20.800" v="63"/>
          <ac:spMkLst>
            <pc:docMk/>
            <pc:sldMk cId="3262781975" sldId="303"/>
            <ac:spMk id="6" creationId="{4C7D8CB8-2F97-C070-A71A-3C889A6110CE}"/>
          </ac:spMkLst>
        </pc:spChg>
        <pc:spChg chg="mod">
          <ac:chgData name="JUAN SEBASTIAN CARDONA SERNA" userId="04c57c1b-7abb-41ee-8ee5-9b1309e2a626" providerId="ADAL" clId="{6DF4C94D-9FB4-49CC-AB20-EC838017C1E0}" dt="2023-05-26T03:44:20.800" v="63"/>
          <ac:spMkLst>
            <pc:docMk/>
            <pc:sldMk cId="3262781975" sldId="303"/>
            <ac:spMk id="7" creationId="{7336CD9E-634C-D83C-FD7A-3D7407BD37BA}"/>
          </ac:spMkLst>
        </pc:spChg>
        <pc:spChg chg="mod">
          <ac:chgData name="JUAN SEBASTIAN CARDONA SERNA" userId="04c57c1b-7abb-41ee-8ee5-9b1309e2a626" providerId="ADAL" clId="{6DF4C94D-9FB4-49CC-AB20-EC838017C1E0}" dt="2023-05-26T03:44:20.800" v="63"/>
          <ac:spMkLst>
            <pc:docMk/>
            <pc:sldMk cId="3262781975" sldId="303"/>
            <ac:spMk id="8" creationId="{D8D6FD7F-BD1B-9799-70DB-DF7A71571707}"/>
          </ac:spMkLst>
        </pc:spChg>
        <pc:spChg chg="mod">
          <ac:chgData name="JUAN SEBASTIAN CARDONA SERNA" userId="04c57c1b-7abb-41ee-8ee5-9b1309e2a626" providerId="ADAL" clId="{6DF4C94D-9FB4-49CC-AB20-EC838017C1E0}" dt="2023-05-26T03:44:20.800" v="63"/>
          <ac:spMkLst>
            <pc:docMk/>
            <pc:sldMk cId="3262781975" sldId="303"/>
            <ac:spMk id="9" creationId="{D12F142C-280F-6617-9C44-C07C14294780}"/>
          </ac:spMkLst>
        </pc:spChg>
        <pc:spChg chg="mod">
          <ac:chgData name="JUAN SEBASTIAN CARDONA SERNA" userId="04c57c1b-7abb-41ee-8ee5-9b1309e2a626" providerId="ADAL" clId="{6DF4C94D-9FB4-49CC-AB20-EC838017C1E0}" dt="2023-05-26T03:44:20.800" v="63"/>
          <ac:spMkLst>
            <pc:docMk/>
            <pc:sldMk cId="3262781975" sldId="303"/>
            <ac:spMk id="10" creationId="{96799FA7-5E06-52DD-58A8-32E48D4570F5}"/>
          </ac:spMkLst>
        </pc:spChg>
        <pc:spChg chg="mod">
          <ac:chgData name="JUAN SEBASTIAN CARDONA SERNA" userId="04c57c1b-7abb-41ee-8ee5-9b1309e2a626" providerId="ADAL" clId="{6DF4C94D-9FB4-49CC-AB20-EC838017C1E0}" dt="2023-05-26T03:44:20.800" v="63"/>
          <ac:spMkLst>
            <pc:docMk/>
            <pc:sldMk cId="3262781975" sldId="303"/>
            <ac:spMk id="11" creationId="{61F5059B-49EF-DFFB-A516-9ABCF8A050E2}"/>
          </ac:spMkLst>
        </pc:spChg>
        <pc:spChg chg="mod">
          <ac:chgData name="JUAN SEBASTIAN CARDONA SERNA" userId="04c57c1b-7abb-41ee-8ee5-9b1309e2a626" providerId="ADAL" clId="{6DF4C94D-9FB4-49CC-AB20-EC838017C1E0}" dt="2023-05-26T03:44:20.800" v="63"/>
          <ac:spMkLst>
            <pc:docMk/>
            <pc:sldMk cId="3262781975" sldId="303"/>
            <ac:spMk id="12" creationId="{6D61786C-CD6B-4A6F-6E33-36FA8B1EE15F}"/>
          </ac:spMkLst>
        </pc:spChg>
        <pc:spChg chg="mod">
          <ac:chgData name="JUAN SEBASTIAN CARDONA SERNA" userId="04c57c1b-7abb-41ee-8ee5-9b1309e2a626" providerId="ADAL" clId="{6DF4C94D-9FB4-49CC-AB20-EC838017C1E0}" dt="2023-05-26T03:44:20.800" v="63"/>
          <ac:spMkLst>
            <pc:docMk/>
            <pc:sldMk cId="3262781975" sldId="303"/>
            <ac:spMk id="13" creationId="{8617717C-A705-3B22-AA8F-5B736F8652DA}"/>
          </ac:spMkLst>
        </pc:spChg>
        <pc:spChg chg="mod">
          <ac:chgData name="JUAN SEBASTIAN CARDONA SERNA" userId="04c57c1b-7abb-41ee-8ee5-9b1309e2a626" providerId="ADAL" clId="{6DF4C94D-9FB4-49CC-AB20-EC838017C1E0}" dt="2023-05-26T03:44:20.800" v="63"/>
          <ac:spMkLst>
            <pc:docMk/>
            <pc:sldMk cId="3262781975" sldId="303"/>
            <ac:spMk id="14" creationId="{41198AAB-9328-D9A1-11FC-555EF557C08C}"/>
          </ac:spMkLst>
        </pc:spChg>
        <pc:spChg chg="mod">
          <ac:chgData name="JUAN SEBASTIAN CARDONA SERNA" userId="04c57c1b-7abb-41ee-8ee5-9b1309e2a626" providerId="ADAL" clId="{6DF4C94D-9FB4-49CC-AB20-EC838017C1E0}" dt="2023-05-26T03:44:20.800" v="63"/>
          <ac:spMkLst>
            <pc:docMk/>
            <pc:sldMk cId="3262781975" sldId="303"/>
            <ac:spMk id="15" creationId="{F48E167A-2408-9E9F-9624-EE1B3025009A}"/>
          </ac:spMkLst>
        </pc:spChg>
        <pc:spChg chg="mod">
          <ac:chgData name="JUAN SEBASTIAN CARDONA SERNA" userId="04c57c1b-7abb-41ee-8ee5-9b1309e2a626" providerId="ADAL" clId="{6DF4C94D-9FB4-49CC-AB20-EC838017C1E0}" dt="2023-05-26T03:42:47.693" v="62" actId="404"/>
          <ac:spMkLst>
            <pc:docMk/>
            <pc:sldMk cId="3262781975" sldId="303"/>
            <ac:spMk id="536" creationId="{00000000-0000-0000-0000-000000000000}"/>
          </ac:spMkLst>
        </pc:spChg>
        <pc:spChg chg="mod">
          <ac:chgData name="JUAN SEBASTIAN CARDONA SERNA" userId="04c57c1b-7abb-41ee-8ee5-9b1309e2a626" providerId="ADAL" clId="{6DF4C94D-9FB4-49CC-AB20-EC838017C1E0}" dt="2023-05-26T03:42:40.544" v="58" actId="1076"/>
          <ac:spMkLst>
            <pc:docMk/>
            <pc:sldMk cId="3262781975" sldId="303"/>
            <ac:spMk id="537" creationId="{00000000-0000-0000-0000-000000000000}"/>
          </ac:spMkLst>
        </pc:spChg>
        <pc:spChg chg="del">
          <ac:chgData name="JUAN SEBASTIAN CARDONA SERNA" userId="04c57c1b-7abb-41ee-8ee5-9b1309e2a626" providerId="ADAL" clId="{6DF4C94D-9FB4-49CC-AB20-EC838017C1E0}" dt="2023-05-26T03:42:32.272" v="56" actId="478"/>
          <ac:spMkLst>
            <pc:docMk/>
            <pc:sldMk cId="3262781975" sldId="303"/>
            <ac:spMk id="538" creationId="{00000000-0000-0000-0000-000000000000}"/>
          </ac:spMkLst>
        </pc:spChg>
        <pc:grpChg chg="add del mod">
          <ac:chgData name="JUAN SEBASTIAN CARDONA SERNA" userId="04c57c1b-7abb-41ee-8ee5-9b1309e2a626" providerId="ADAL" clId="{6DF4C94D-9FB4-49CC-AB20-EC838017C1E0}" dt="2023-05-26T03:44:34.033" v="67" actId="478"/>
          <ac:grpSpMkLst>
            <pc:docMk/>
            <pc:sldMk cId="3262781975" sldId="303"/>
            <ac:grpSpMk id="4" creationId="{EAF4FDBD-0698-B9BA-050D-2DB32EF4650B}"/>
          </ac:grpSpMkLst>
        </pc:grpChg>
        <pc:picChg chg="add mod">
          <ac:chgData name="JUAN SEBASTIAN CARDONA SERNA" userId="04c57c1b-7abb-41ee-8ee5-9b1309e2a626" providerId="ADAL" clId="{6DF4C94D-9FB4-49CC-AB20-EC838017C1E0}" dt="2023-05-26T04:26:51.680" v="790"/>
          <ac:picMkLst>
            <pc:docMk/>
            <pc:sldMk cId="3262781975" sldId="303"/>
            <ac:picMk id="16" creationId="{6E3F029D-5C99-CCE1-6B68-53A4AC12E0EA}"/>
          </ac:picMkLst>
        </pc:picChg>
      </pc:sldChg>
      <pc:sldChg chg="addSp modSp add mod">
        <pc:chgData name="JUAN SEBASTIAN CARDONA SERNA" userId="04c57c1b-7abb-41ee-8ee5-9b1309e2a626" providerId="ADAL" clId="{6DF4C94D-9FB4-49CC-AB20-EC838017C1E0}" dt="2023-05-26T04:27:00.672" v="794"/>
        <pc:sldMkLst>
          <pc:docMk/>
          <pc:sldMk cId="3848516087" sldId="304"/>
        </pc:sldMkLst>
        <pc:spChg chg="mod">
          <ac:chgData name="JUAN SEBASTIAN CARDONA SERNA" userId="04c57c1b-7abb-41ee-8ee5-9b1309e2a626" providerId="ADAL" clId="{6DF4C94D-9FB4-49CC-AB20-EC838017C1E0}" dt="2023-05-26T03:45:44.645" v="164" actId="20577"/>
          <ac:spMkLst>
            <pc:docMk/>
            <pc:sldMk cId="3848516087" sldId="304"/>
            <ac:spMk id="536" creationId="{00000000-0000-0000-0000-000000000000}"/>
          </ac:spMkLst>
        </pc:spChg>
        <pc:spChg chg="mod">
          <ac:chgData name="JUAN SEBASTIAN CARDONA SERNA" userId="04c57c1b-7abb-41ee-8ee5-9b1309e2a626" providerId="ADAL" clId="{6DF4C94D-9FB4-49CC-AB20-EC838017C1E0}" dt="2023-05-26T03:44:43.781" v="70" actId="20577"/>
          <ac:spMkLst>
            <pc:docMk/>
            <pc:sldMk cId="3848516087" sldId="304"/>
            <ac:spMk id="537" creationId="{00000000-0000-0000-0000-000000000000}"/>
          </ac:spMkLst>
        </pc:spChg>
        <pc:picChg chg="add mod">
          <ac:chgData name="JUAN SEBASTIAN CARDONA SERNA" userId="04c57c1b-7abb-41ee-8ee5-9b1309e2a626" providerId="ADAL" clId="{6DF4C94D-9FB4-49CC-AB20-EC838017C1E0}" dt="2023-05-26T04:26:58.091" v="793"/>
          <ac:picMkLst>
            <pc:docMk/>
            <pc:sldMk cId="3848516087" sldId="304"/>
            <ac:picMk id="2" creationId="{E0CFADB3-D66E-0B73-8959-9830C389DCC2}"/>
          </ac:picMkLst>
        </pc:picChg>
        <pc:picChg chg="add mod">
          <ac:chgData name="JUAN SEBASTIAN CARDONA SERNA" userId="04c57c1b-7abb-41ee-8ee5-9b1309e2a626" providerId="ADAL" clId="{6DF4C94D-9FB4-49CC-AB20-EC838017C1E0}" dt="2023-05-26T04:27:00.672" v="794"/>
          <ac:picMkLst>
            <pc:docMk/>
            <pc:sldMk cId="3848516087" sldId="304"/>
            <ac:picMk id="3" creationId="{7D25F928-C1A0-AA69-D6C6-A27AA2E93D6B}"/>
          </ac:picMkLst>
        </pc:picChg>
      </pc:sldChg>
      <pc:sldChg chg="addSp modSp add mod">
        <pc:chgData name="JUAN SEBASTIAN CARDONA SERNA" userId="04c57c1b-7abb-41ee-8ee5-9b1309e2a626" providerId="ADAL" clId="{6DF4C94D-9FB4-49CC-AB20-EC838017C1E0}" dt="2023-05-26T04:27:06.172" v="795"/>
        <pc:sldMkLst>
          <pc:docMk/>
          <pc:sldMk cId="1186969433" sldId="305"/>
        </pc:sldMkLst>
        <pc:spChg chg="mod">
          <ac:chgData name="JUAN SEBASTIAN CARDONA SERNA" userId="04c57c1b-7abb-41ee-8ee5-9b1309e2a626" providerId="ADAL" clId="{6DF4C94D-9FB4-49CC-AB20-EC838017C1E0}" dt="2023-05-26T03:46:03.564" v="182" actId="20577"/>
          <ac:spMkLst>
            <pc:docMk/>
            <pc:sldMk cId="1186969433" sldId="305"/>
            <ac:spMk id="536" creationId="{00000000-0000-0000-0000-000000000000}"/>
          </ac:spMkLst>
        </pc:spChg>
        <pc:spChg chg="mod">
          <ac:chgData name="JUAN SEBASTIAN CARDONA SERNA" userId="04c57c1b-7abb-41ee-8ee5-9b1309e2a626" providerId="ADAL" clId="{6DF4C94D-9FB4-49CC-AB20-EC838017C1E0}" dt="2023-05-26T03:45:50.814" v="167" actId="20577"/>
          <ac:spMkLst>
            <pc:docMk/>
            <pc:sldMk cId="1186969433" sldId="305"/>
            <ac:spMk id="537" creationId="{00000000-0000-0000-0000-000000000000}"/>
          </ac:spMkLst>
        </pc:spChg>
        <pc:picChg chg="add mod">
          <ac:chgData name="JUAN SEBASTIAN CARDONA SERNA" userId="04c57c1b-7abb-41ee-8ee5-9b1309e2a626" providerId="ADAL" clId="{6DF4C94D-9FB4-49CC-AB20-EC838017C1E0}" dt="2023-05-26T04:27:06.172" v="795"/>
          <ac:picMkLst>
            <pc:docMk/>
            <pc:sldMk cId="1186969433" sldId="305"/>
            <ac:picMk id="2" creationId="{E6CBB4BB-3DE8-CD0B-ADA2-247FC57FEAE4}"/>
          </ac:picMkLst>
        </pc:picChg>
      </pc:sldChg>
      <pc:sldChg chg="addSp delSp modSp add mod ord">
        <pc:chgData name="JUAN SEBASTIAN CARDONA SERNA" userId="04c57c1b-7abb-41ee-8ee5-9b1309e2a626" providerId="ADAL" clId="{6DF4C94D-9FB4-49CC-AB20-EC838017C1E0}" dt="2023-05-26T03:49:12.399" v="216" actId="20577"/>
        <pc:sldMkLst>
          <pc:docMk/>
          <pc:sldMk cId="115745982" sldId="306"/>
        </pc:sldMkLst>
        <pc:spChg chg="add del mod">
          <ac:chgData name="JUAN SEBASTIAN CARDONA SERNA" userId="04c57c1b-7abb-41ee-8ee5-9b1309e2a626" providerId="ADAL" clId="{6DF4C94D-9FB4-49CC-AB20-EC838017C1E0}" dt="2023-05-26T03:48:10.840" v="202" actId="478"/>
          <ac:spMkLst>
            <pc:docMk/>
            <pc:sldMk cId="115745982" sldId="306"/>
            <ac:spMk id="4" creationId="{D6C4C2F5-6D5B-0898-C4F9-CEF8F212944A}"/>
          </ac:spMkLst>
        </pc:spChg>
        <pc:spChg chg="del">
          <ac:chgData name="JUAN SEBASTIAN CARDONA SERNA" userId="04c57c1b-7abb-41ee-8ee5-9b1309e2a626" providerId="ADAL" clId="{6DF4C94D-9FB4-49CC-AB20-EC838017C1E0}" dt="2023-05-26T03:48:07.464" v="201" actId="478"/>
          <ac:spMkLst>
            <pc:docMk/>
            <pc:sldMk cId="115745982" sldId="306"/>
            <ac:spMk id="608" creationId="{00000000-0000-0000-0000-000000000000}"/>
          </ac:spMkLst>
        </pc:spChg>
        <pc:spChg chg="mod">
          <ac:chgData name="JUAN SEBASTIAN CARDONA SERNA" userId="04c57c1b-7abb-41ee-8ee5-9b1309e2a626" providerId="ADAL" clId="{6DF4C94D-9FB4-49CC-AB20-EC838017C1E0}" dt="2023-05-26T03:49:12.399" v="216" actId="20577"/>
          <ac:spMkLst>
            <pc:docMk/>
            <pc:sldMk cId="115745982" sldId="306"/>
            <ac:spMk id="611" creationId="{00000000-0000-0000-0000-000000000000}"/>
          </ac:spMkLst>
        </pc:spChg>
      </pc:sldChg>
      <pc:sldChg chg="addSp delSp modSp new del mod">
        <pc:chgData name="JUAN SEBASTIAN CARDONA SERNA" userId="04c57c1b-7abb-41ee-8ee5-9b1309e2a626" providerId="ADAL" clId="{6DF4C94D-9FB4-49CC-AB20-EC838017C1E0}" dt="2023-05-26T03:47:54.781" v="197" actId="2696"/>
        <pc:sldMkLst>
          <pc:docMk/>
          <pc:sldMk cId="4093477480" sldId="306"/>
        </pc:sldMkLst>
        <pc:spChg chg="add del">
          <ac:chgData name="JUAN SEBASTIAN CARDONA SERNA" userId="04c57c1b-7abb-41ee-8ee5-9b1309e2a626" providerId="ADAL" clId="{6DF4C94D-9FB4-49CC-AB20-EC838017C1E0}" dt="2023-05-26T03:47:41.671" v="193" actId="478"/>
          <ac:spMkLst>
            <pc:docMk/>
            <pc:sldMk cId="4093477480" sldId="306"/>
            <ac:spMk id="2" creationId="{3818B739-51EF-C07C-59DA-8815D4AD352F}"/>
          </ac:spMkLst>
        </pc:spChg>
        <pc:spChg chg="add del">
          <ac:chgData name="JUAN SEBASTIAN CARDONA SERNA" userId="04c57c1b-7abb-41ee-8ee5-9b1309e2a626" providerId="ADAL" clId="{6DF4C94D-9FB4-49CC-AB20-EC838017C1E0}" dt="2023-05-26T03:47:43.258" v="194" actId="478"/>
          <ac:spMkLst>
            <pc:docMk/>
            <pc:sldMk cId="4093477480" sldId="306"/>
            <ac:spMk id="3" creationId="{1033B267-5C14-B04F-D53F-40CA99C3B63A}"/>
          </ac:spMkLst>
        </pc:spChg>
        <pc:spChg chg="add del mod">
          <ac:chgData name="JUAN SEBASTIAN CARDONA SERNA" userId="04c57c1b-7abb-41ee-8ee5-9b1309e2a626" providerId="ADAL" clId="{6DF4C94D-9FB4-49CC-AB20-EC838017C1E0}" dt="2023-05-26T03:47:49.603" v="196" actId="478"/>
          <ac:spMkLst>
            <pc:docMk/>
            <pc:sldMk cId="4093477480" sldId="306"/>
            <ac:spMk id="4" creationId="{A4B0AECF-60BD-E261-1ECA-52AD93881071}"/>
          </ac:spMkLst>
        </pc:spChg>
        <pc:spChg chg="add mod">
          <ac:chgData name="JUAN SEBASTIAN CARDONA SERNA" userId="04c57c1b-7abb-41ee-8ee5-9b1309e2a626" providerId="ADAL" clId="{6DF4C94D-9FB4-49CC-AB20-EC838017C1E0}" dt="2023-05-26T03:47:45.959" v="195" actId="1076"/>
          <ac:spMkLst>
            <pc:docMk/>
            <pc:sldMk cId="4093477480" sldId="306"/>
            <ac:spMk id="5" creationId="{F9A185FA-BBBF-D3F3-B198-4C04D7A55D5D}"/>
          </ac:spMkLst>
        </pc:spChg>
      </pc:sldChg>
      <pc:sldChg chg="modSp add del mod ord modNotes">
        <pc:chgData name="JUAN SEBASTIAN CARDONA SERNA" userId="04c57c1b-7abb-41ee-8ee5-9b1309e2a626" providerId="ADAL" clId="{6DF4C94D-9FB4-49CC-AB20-EC838017C1E0}" dt="2023-05-26T03:52:54.114" v="293" actId="47"/>
        <pc:sldMkLst>
          <pc:docMk/>
          <pc:sldMk cId="2501919860" sldId="307"/>
        </pc:sldMkLst>
        <pc:spChg chg="mod">
          <ac:chgData name="JUAN SEBASTIAN CARDONA SERNA" userId="04c57c1b-7abb-41ee-8ee5-9b1309e2a626" providerId="ADAL" clId="{6DF4C94D-9FB4-49CC-AB20-EC838017C1E0}" dt="2023-05-26T03:51:57.943" v="272" actId="20577"/>
          <ac:spMkLst>
            <pc:docMk/>
            <pc:sldMk cId="2501919860" sldId="307"/>
            <ac:spMk id="1018" creationId="{00000000-0000-0000-0000-000000000000}"/>
          </ac:spMkLst>
        </pc:spChg>
        <pc:spChg chg="mod">
          <ac:chgData name="JUAN SEBASTIAN CARDONA SERNA" userId="04c57c1b-7abb-41ee-8ee5-9b1309e2a626" providerId="ADAL" clId="{6DF4C94D-9FB4-49CC-AB20-EC838017C1E0}" dt="2023-05-26T03:52:34.789" v="292" actId="404"/>
          <ac:spMkLst>
            <pc:docMk/>
            <pc:sldMk cId="2501919860" sldId="307"/>
            <ac:spMk id="1019" creationId="{00000000-0000-0000-0000-000000000000}"/>
          </ac:spMkLst>
        </pc:spChg>
      </pc:sldChg>
      <pc:sldChg chg="addSp modSp mod">
        <pc:chgData name="JUAN SEBASTIAN CARDONA SERNA" userId="04c57c1b-7abb-41ee-8ee5-9b1309e2a626" providerId="ADAL" clId="{6DF4C94D-9FB4-49CC-AB20-EC838017C1E0}" dt="2023-05-26T04:47:38.652" v="1045"/>
        <pc:sldMkLst>
          <pc:docMk/>
          <pc:sldMk cId="519723848" sldId="308"/>
        </pc:sldMkLst>
        <pc:graphicFrameChg chg="mod modGraphic">
          <ac:chgData name="JUAN SEBASTIAN CARDONA SERNA" userId="04c57c1b-7abb-41ee-8ee5-9b1309e2a626" providerId="ADAL" clId="{6DF4C94D-9FB4-49CC-AB20-EC838017C1E0}" dt="2023-05-26T04:47:38.652" v="1045"/>
          <ac:graphicFrameMkLst>
            <pc:docMk/>
            <pc:sldMk cId="519723848" sldId="308"/>
            <ac:graphicFrameMk id="4" creationId="{29FC2A29-3705-AA3A-4128-860DD1B166F0}"/>
          </ac:graphicFrameMkLst>
        </pc:graphicFrameChg>
        <pc:picChg chg="add mod">
          <ac:chgData name="JUAN SEBASTIAN CARDONA SERNA" userId="04c57c1b-7abb-41ee-8ee5-9b1309e2a626" providerId="ADAL" clId="{6DF4C94D-9FB4-49CC-AB20-EC838017C1E0}" dt="2023-05-26T04:27:42.763" v="797"/>
          <ac:picMkLst>
            <pc:docMk/>
            <pc:sldMk cId="519723848" sldId="308"/>
            <ac:picMk id="21" creationId="{0423048D-4E31-EE52-9831-B8224B46DEBF}"/>
          </ac:picMkLst>
        </pc:picChg>
      </pc:sldChg>
      <pc:sldChg chg="modSp add mod ord">
        <pc:chgData name="JUAN SEBASTIAN CARDONA SERNA" userId="04c57c1b-7abb-41ee-8ee5-9b1309e2a626" providerId="ADAL" clId="{6DF4C94D-9FB4-49CC-AB20-EC838017C1E0}" dt="2023-05-26T04:18:36.909" v="780" actId="20577"/>
        <pc:sldMkLst>
          <pc:docMk/>
          <pc:sldMk cId="2405609103" sldId="309"/>
        </pc:sldMkLst>
        <pc:spChg chg="mod">
          <ac:chgData name="JUAN SEBASTIAN CARDONA SERNA" userId="04c57c1b-7abb-41ee-8ee5-9b1309e2a626" providerId="ADAL" clId="{6DF4C94D-9FB4-49CC-AB20-EC838017C1E0}" dt="2023-05-26T04:18:36.909" v="780" actId="20577"/>
          <ac:spMkLst>
            <pc:docMk/>
            <pc:sldMk cId="2405609103" sldId="309"/>
            <ac:spMk id="611" creationId="{00000000-0000-0000-0000-000000000000}"/>
          </ac:spMkLst>
        </pc:spChg>
      </pc:sldChg>
      <pc:sldChg chg="addSp delSp modSp add mod ord modAnim">
        <pc:chgData name="JUAN SEBASTIAN CARDONA SERNA" userId="04c57c1b-7abb-41ee-8ee5-9b1309e2a626" providerId="ADAL" clId="{6DF4C94D-9FB4-49CC-AB20-EC838017C1E0}" dt="2023-05-26T03:54:26.431" v="304"/>
        <pc:sldMkLst>
          <pc:docMk/>
          <pc:sldMk cId="3646282112" sldId="310"/>
        </pc:sldMkLst>
        <pc:spChg chg="add del mod">
          <ac:chgData name="JUAN SEBASTIAN CARDONA SERNA" userId="04c57c1b-7abb-41ee-8ee5-9b1309e2a626" providerId="ADAL" clId="{6DF4C94D-9FB4-49CC-AB20-EC838017C1E0}" dt="2023-05-26T03:53:48.116" v="303" actId="478"/>
          <ac:spMkLst>
            <pc:docMk/>
            <pc:sldMk cId="3646282112" sldId="310"/>
            <ac:spMk id="4" creationId="{B02F9C92-798F-ECED-3265-4360CE3E2E0C}"/>
          </ac:spMkLst>
        </pc:spChg>
        <pc:spChg chg="del">
          <ac:chgData name="JUAN SEBASTIAN CARDONA SERNA" userId="04c57c1b-7abb-41ee-8ee5-9b1309e2a626" providerId="ADAL" clId="{6DF4C94D-9FB4-49CC-AB20-EC838017C1E0}" dt="2023-05-26T03:53:46.040" v="302" actId="478"/>
          <ac:spMkLst>
            <pc:docMk/>
            <pc:sldMk cId="3646282112" sldId="310"/>
            <ac:spMk id="611" creationId="{00000000-0000-0000-0000-000000000000}"/>
          </ac:spMkLst>
        </pc:spChg>
        <pc:picChg chg="add mod">
          <ac:chgData name="JUAN SEBASTIAN CARDONA SERNA" userId="04c57c1b-7abb-41ee-8ee5-9b1309e2a626" providerId="ADAL" clId="{6DF4C94D-9FB4-49CC-AB20-EC838017C1E0}" dt="2023-05-26T03:54:26.431" v="304"/>
          <ac:picMkLst>
            <pc:docMk/>
            <pc:sldMk cId="3646282112" sldId="310"/>
            <ac:picMk id="5" creationId="{CAE1AA82-9518-6F16-0A3B-F38B7112DA7A}"/>
          </ac:picMkLst>
        </pc:picChg>
      </pc:sldChg>
      <pc:sldChg chg="addSp modSp add mod ord">
        <pc:chgData name="JUAN SEBASTIAN CARDONA SERNA" userId="04c57c1b-7abb-41ee-8ee5-9b1309e2a626" providerId="ADAL" clId="{6DF4C94D-9FB4-49CC-AB20-EC838017C1E0}" dt="2023-05-26T03:57:47.445" v="463"/>
        <pc:sldMkLst>
          <pc:docMk/>
          <pc:sldMk cId="3734355487" sldId="311"/>
        </pc:sldMkLst>
        <pc:spChg chg="add mod">
          <ac:chgData name="JUAN SEBASTIAN CARDONA SERNA" userId="04c57c1b-7abb-41ee-8ee5-9b1309e2a626" providerId="ADAL" clId="{6DF4C94D-9FB4-49CC-AB20-EC838017C1E0}" dt="2023-05-26T03:57:36.563" v="461" actId="1076"/>
          <ac:spMkLst>
            <pc:docMk/>
            <pc:sldMk cId="3734355487" sldId="311"/>
            <ac:spMk id="3" creationId="{F787A70A-342B-467A-8927-5D41542DCCA8}"/>
          </ac:spMkLst>
        </pc:spChg>
        <pc:spChg chg="mod">
          <ac:chgData name="JUAN SEBASTIAN CARDONA SERNA" userId="04c57c1b-7abb-41ee-8ee5-9b1309e2a626" providerId="ADAL" clId="{6DF4C94D-9FB4-49CC-AB20-EC838017C1E0}" dt="2023-05-26T03:57:06.939" v="433" actId="313"/>
          <ac:spMkLst>
            <pc:docMk/>
            <pc:sldMk cId="3734355487" sldId="311"/>
            <ac:spMk id="611" creationId="{00000000-0000-0000-0000-000000000000}"/>
          </ac:spMkLst>
        </pc:spChg>
      </pc:sldChg>
      <pc:sldChg chg="add del">
        <pc:chgData name="JUAN SEBASTIAN CARDONA SERNA" userId="04c57c1b-7abb-41ee-8ee5-9b1309e2a626" providerId="ADAL" clId="{6DF4C94D-9FB4-49CC-AB20-EC838017C1E0}" dt="2023-05-26T04:03:56.234" v="594" actId="47"/>
        <pc:sldMkLst>
          <pc:docMk/>
          <pc:sldMk cId="3052918070" sldId="312"/>
        </pc:sldMkLst>
      </pc:sldChg>
      <pc:sldChg chg="addSp modSp add mod">
        <pc:chgData name="JUAN SEBASTIAN CARDONA SERNA" userId="04c57c1b-7abb-41ee-8ee5-9b1309e2a626" providerId="ADAL" clId="{6DF4C94D-9FB4-49CC-AB20-EC838017C1E0}" dt="2023-05-26T04:28:38.180" v="803"/>
        <pc:sldMkLst>
          <pc:docMk/>
          <pc:sldMk cId="3325213494" sldId="312"/>
        </pc:sldMkLst>
        <pc:spChg chg="mod">
          <ac:chgData name="JUAN SEBASTIAN CARDONA SERNA" userId="04c57c1b-7abb-41ee-8ee5-9b1309e2a626" providerId="ADAL" clId="{6DF4C94D-9FB4-49CC-AB20-EC838017C1E0}" dt="2023-05-26T04:09:01.295" v="753" actId="123"/>
          <ac:spMkLst>
            <pc:docMk/>
            <pc:sldMk cId="3325213494" sldId="312"/>
            <ac:spMk id="536" creationId="{00000000-0000-0000-0000-000000000000}"/>
          </ac:spMkLst>
        </pc:spChg>
        <pc:picChg chg="add mod">
          <ac:chgData name="JUAN SEBASTIAN CARDONA SERNA" userId="04c57c1b-7abb-41ee-8ee5-9b1309e2a626" providerId="ADAL" clId="{6DF4C94D-9FB4-49CC-AB20-EC838017C1E0}" dt="2023-05-26T04:28:38.180" v="803"/>
          <ac:picMkLst>
            <pc:docMk/>
            <pc:sldMk cId="3325213494" sldId="312"/>
            <ac:picMk id="2" creationId="{9DC308FC-C0F9-887C-2D61-1B557AFAAE4B}"/>
          </ac:picMkLst>
        </pc:picChg>
      </pc:sldChg>
      <pc:sldChg chg="addSp modSp add mod ord">
        <pc:chgData name="JUAN SEBASTIAN CARDONA SERNA" userId="04c57c1b-7abb-41ee-8ee5-9b1309e2a626" providerId="ADAL" clId="{6DF4C94D-9FB4-49CC-AB20-EC838017C1E0}" dt="2023-05-26T04:28:42.945" v="806"/>
        <pc:sldMkLst>
          <pc:docMk/>
          <pc:sldMk cId="2008534599" sldId="313"/>
        </pc:sldMkLst>
        <pc:spChg chg="mod">
          <ac:chgData name="JUAN SEBASTIAN CARDONA SERNA" userId="04c57c1b-7abb-41ee-8ee5-9b1309e2a626" providerId="ADAL" clId="{6DF4C94D-9FB4-49CC-AB20-EC838017C1E0}" dt="2023-05-26T04:06:53.710" v="646" actId="20577"/>
          <ac:spMkLst>
            <pc:docMk/>
            <pc:sldMk cId="2008534599" sldId="313"/>
            <ac:spMk id="861" creationId="{00000000-0000-0000-0000-000000000000}"/>
          </ac:spMkLst>
        </pc:spChg>
        <pc:spChg chg="mod">
          <ac:chgData name="JUAN SEBASTIAN CARDONA SERNA" userId="04c57c1b-7abb-41ee-8ee5-9b1309e2a626" providerId="ADAL" clId="{6DF4C94D-9FB4-49CC-AB20-EC838017C1E0}" dt="2023-05-26T04:07:29.267" v="743" actId="14100"/>
          <ac:spMkLst>
            <pc:docMk/>
            <pc:sldMk cId="2008534599" sldId="313"/>
            <ac:spMk id="862" creationId="{00000000-0000-0000-0000-000000000000}"/>
          </ac:spMkLst>
        </pc:spChg>
        <pc:picChg chg="add mod">
          <ac:chgData name="JUAN SEBASTIAN CARDONA SERNA" userId="04c57c1b-7abb-41ee-8ee5-9b1309e2a626" providerId="ADAL" clId="{6DF4C94D-9FB4-49CC-AB20-EC838017C1E0}" dt="2023-05-26T04:28:42.945" v="806"/>
          <ac:picMkLst>
            <pc:docMk/>
            <pc:sldMk cId="2008534599" sldId="313"/>
            <ac:picMk id="2" creationId="{F8506343-22EB-E938-5B50-8D0E3AABA11C}"/>
          </ac:picMkLst>
        </pc:picChg>
      </pc:sldChg>
      <pc:sldChg chg="addSp delSp modSp add mod">
        <pc:chgData name="JUAN SEBASTIAN CARDONA SERNA" userId="04c57c1b-7abb-41ee-8ee5-9b1309e2a626" providerId="ADAL" clId="{6DF4C94D-9FB4-49CC-AB20-EC838017C1E0}" dt="2023-05-26T04:17:41.180" v="776" actId="1076"/>
        <pc:sldMkLst>
          <pc:docMk/>
          <pc:sldMk cId="1635685241" sldId="314"/>
        </pc:sldMkLst>
        <pc:spChg chg="add del mod">
          <ac:chgData name="JUAN SEBASTIAN CARDONA SERNA" userId="04c57c1b-7abb-41ee-8ee5-9b1309e2a626" providerId="ADAL" clId="{6DF4C94D-9FB4-49CC-AB20-EC838017C1E0}" dt="2023-05-26T04:08:37.102" v="751" actId="478"/>
          <ac:spMkLst>
            <pc:docMk/>
            <pc:sldMk cId="1635685241" sldId="314"/>
            <ac:spMk id="5" creationId="{C9EA18F0-EC17-60AB-9A18-2EA641F9F5B6}"/>
          </ac:spMkLst>
        </pc:spChg>
        <pc:spChg chg="mod">
          <ac:chgData name="JUAN SEBASTIAN CARDONA SERNA" userId="04c57c1b-7abb-41ee-8ee5-9b1309e2a626" providerId="ADAL" clId="{6DF4C94D-9FB4-49CC-AB20-EC838017C1E0}" dt="2023-05-26T04:17:33.714" v="775"/>
          <ac:spMkLst>
            <pc:docMk/>
            <pc:sldMk cId="1635685241" sldId="314"/>
            <ac:spMk id="7" creationId="{ADB402B1-C092-E190-5A0E-D198D1AA1E1F}"/>
          </ac:spMkLst>
        </pc:spChg>
        <pc:spChg chg="mod">
          <ac:chgData name="JUAN SEBASTIAN CARDONA SERNA" userId="04c57c1b-7abb-41ee-8ee5-9b1309e2a626" providerId="ADAL" clId="{6DF4C94D-9FB4-49CC-AB20-EC838017C1E0}" dt="2023-05-26T04:17:33.714" v="775"/>
          <ac:spMkLst>
            <pc:docMk/>
            <pc:sldMk cId="1635685241" sldId="314"/>
            <ac:spMk id="9" creationId="{4602D3F8-1D4C-C399-5D47-C54690A6AFFC}"/>
          </ac:spMkLst>
        </pc:spChg>
        <pc:spChg chg="mod">
          <ac:chgData name="JUAN SEBASTIAN CARDONA SERNA" userId="04c57c1b-7abb-41ee-8ee5-9b1309e2a626" providerId="ADAL" clId="{6DF4C94D-9FB4-49CC-AB20-EC838017C1E0}" dt="2023-05-26T04:17:33.714" v="775"/>
          <ac:spMkLst>
            <pc:docMk/>
            <pc:sldMk cId="1635685241" sldId="314"/>
            <ac:spMk id="10" creationId="{A7F282B8-5BF4-A6E3-BFF5-D1CC7F7F1819}"/>
          </ac:spMkLst>
        </pc:spChg>
        <pc:spChg chg="mod">
          <ac:chgData name="JUAN SEBASTIAN CARDONA SERNA" userId="04c57c1b-7abb-41ee-8ee5-9b1309e2a626" providerId="ADAL" clId="{6DF4C94D-9FB4-49CC-AB20-EC838017C1E0}" dt="2023-05-26T04:17:33.714" v="775"/>
          <ac:spMkLst>
            <pc:docMk/>
            <pc:sldMk cId="1635685241" sldId="314"/>
            <ac:spMk id="11" creationId="{46D86275-E6D9-66B9-CF6B-5008B283E1EE}"/>
          </ac:spMkLst>
        </pc:spChg>
        <pc:spChg chg="mod">
          <ac:chgData name="JUAN SEBASTIAN CARDONA SERNA" userId="04c57c1b-7abb-41ee-8ee5-9b1309e2a626" providerId="ADAL" clId="{6DF4C94D-9FB4-49CC-AB20-EC838017C1E0}" dt="2023-05-26T04:17:33.714" v="775"/>
          <ac:spMkLst>
            <pc:docMk/>
            <pc:sldMk cId="1635685241" sldId="314"/>
            <ac:spMk id="12" creationId="{42C4312D-CADB-EFD7-5C08-A16F8B8587A8}"/>
          </ac:spMkLst>
        </pc:spChg>
        <pc:spChg chg="mod">
          <ac:chgData name="JUAN SEBASTIAN CARDONA SERNA" userId="04c57c1b-7abb-41ee-8ee5-9b1309e2a626" providerId="ADAL" clId="{6DF4C94D-9FB4-49CC-AB20-EC838017C1E0}" dt="2023-05-26T04:17:33.714" v="775"/>
          <ac:spMkLst>
            <pc:docMk/>
            <pc:sldMk cId="1635685241" sldId="314"/>
            <ac:spMk id="13" creationId="{6ED4DD35-D203-F726-E6E9-2604DD9D3967}"/>
          </ac:spMkLst>
        </pc:spChg>
        <pc:spChg chg="mod">
          <ac:chgData name="JUAN SEBASTIAN CARDONA SERNA" userId="04c57c1b-7abb-41ee-8ee5-9b1309e2a626" providerId="ADAL" clId="{6DF4C94D-9FB4-49CC-AB20-EC838017C1E0}" dt="2023-05-26T04:17:33.714" v="775"/>
          <ac:spMkLst>
            <pc:docMk/>
            <pc:sldMk cId="1635685241" sldId="314"/>
            <ac:spMk id="14" creationId="{FB77035C-0920-DCF1-F48E-96ABE0328F11}"/>
          </ac:spMkLst>
        </pc:spChg>
        <pc:spChg chg="mod">
          <ac:chgData name="JUAN SEBASTIAN CARDONA SERNA" userId="04c57c1b-7abb-41ee-8ee5-9b1309e2a626" providerId="ADAL" clId="{6DF4C94D-9FB4-49CC-AB20-EC838017C1E0}" dt="2023-05-26T04:17:33.714" v="775"/>
          <ac:spMkLst>
            <pc:docMk/>
            <pc:sldMk cId="1635685241" sldId="314"/>
            <ac:spMk id="15" creationId="{7C75A1FC-7F3F-76B8-4BB7-493C555D0523}"/>
          </ac:spMkLst>
        </pc:spChg>
        <pc:spChg chg="mod">
          <ac:chgData name="JUAN SEBASTIAN CARDONA SERNA" userId="04c57c1b-7abb-41ee-8ee5-9b1309e2a626" providerId="ADAL" clId="{6DF4C94D-9FB4-49CC-AB20-EC838017C1E0}" dt="2023-05-26T04:17:33.714" v="775"/>
          <ac:spMkLst>
            <pc:docMk/>
            <pc:sldMk cId="1635685241" sldId="314"/>
            <ac:spMk id="16" creationId="{585D35CA-98E8-E7C2-7609-8CA799425389}"/>
          </ac:spMkLst>
        </pc:spChg>
        <pc:spChg chg="mod">
          <ac:chgData name="JUAN SEBASTIAN CARDONA SERNA" userId="04c57c1b-7abb-41ee-8ee5-9b1309e2a626" providerId="ADAL" clId="{6DF4C94D-9FB4-49CC-AB20-EC838017C1E0}" dt="2023-05-26T04:17:33.714" v="775"/>
          <ac:spMkLst>
            <pc:docMk/>
            <pc:sldMk cId="1635685241" sldId="314"/>
            <ac:spMk id="17" creationId="{D5DA8089-C898-A2B2-6400-279A31307394}"/>
          </ac:spMkLst>
        </pc:spChg>
        <pc:spChg chg="mod">
          <ac:chgData name="JUAN SEBASTIAN CARDONA SERNA" userId="04c57c1b-7abb-41ee-8ee5-9b1309e2a626" providerId="ADAL" clId="{6DF4C94D-9FB4-49CC-AB20-EC838017C1E0}" dt="2023-05-26T04:17:33.714" v="775"/>
          <ac:spMkLst>
            <pc:docMk/>
            <pc:sldMk cId="1635685241" sldId="314"/>
            <ac:spMk id="18" creationId="{CA2BD088-9F8F-4D1D-2A70-9D2E76076CFF}"/>
          </ac:spMkLst>
        </pc:spChg>
        <pc:spChg chg="mod">
          <ac:chgData name="JUAN SEBASTIAN CARDONA SERNA" userId="04c57c1b-7abb-41ee-8ee5-9b1309e2a626" providerId="ADAL" clId="{6DF4C94D-9FB4-49CC-AB20-EC838017C1E0}" dt="2023-05-26T04:17:33.714" v="775"/>
          <ac:spMkLst>
            <pc:docMk/>
            <pc:sldMk cId="1635685241" sldId="314"/>
            <ac:spMk id="19" creationId="{3F4A8797-988E-9ADF-BFB8-412347ABC1D6}"/>
          </ac:spMkLst>
        </pc:spChg>
        <pc:spChg chg="mod">
          <ac:chgData name="JUAN SEBASTIAN CARDONA SERNA" userId="04c57c1b-7abb-41ee-8ee5-9b1309e2a626" providerId="ADAL" clId="{6DF4C94D-9FB4-49CC-AB20-EC838017C1E0}" dt="2023-05-26T04:17:33.714" v="775"/>
          <ac:spMkLst>
            <pc:docMk/>
            <pc:sldMk cId="1635685241" sldId="314"/>
            <ac:spMk id="20" creationId="{AE4A5ACE-13DE-16F8-CC00-D4DADA821093}"/>
          </ac:spMkLst>
        </pc:spChg>
        <pc:spChg chg="mod">
          <ac:chgData name="JUAN SEBASTIAN CARDONA SERNA" userId="04c57c1b-7abb-41ee-8ee5-9b1309e2a626" providerId="ADAL" clId="{6DF4C94D-9FB4-49CC-AB20-EC838017C1E0}" dt="2023-05-26T04:17:33.714" v="775"/>
          <ac:spMkLst>
            <pc:docMk/>
            <pc:sldMk cId="1635685241" sldId="314"/>
            <ac:spMk id="21" creationId="{77A0F909-A7D2-0988-9760-05F31C0C6829}"/>
          </ac:spMkLst>
        </pc:spChg>
        <pc:spChg chg="mod">
          <ac:chgData name="JUAN SEBASTIAN CARDONA SERNA" userId="04c57c1b-7abb-41ee-8ee5-9b1309e2a626" providerId="ADAL" clId="{6DF4C94D-9FB4-49CC-AB20-EC838017C1E0}" dt="2023-05-26T04:17:33.714" v="775"/>
          <ac:spMkLst>
            <pc:docMk/>
            <pc:sldMk cId="1635685241" sldId="314"/>
            <ac:spMk id="22" creationId="{D877657B-20B8-91B8-AA8A-0B4013F10EF7}"/>
          </ac:spMkLst>
        </pc:spChg>
        <pc:spChg chg="mod">
          <ac:chgData name="JUAN SEBASTIAN CARDONA SERNA" userId="04c57c1b-7abb-41ee-8ee5-9b1309e2a626" providerId="ADAL" clId="{6DF4C94D-9FB4-49CC-AB20-EC838017C1E0}" dt="2023-05-26T04:17:33.714" v="775"/>
          <ac:spMkLst>
            <pc:docMk/>
            <pc:sldMk cId="1635685241" sldId="314"/>
            <ac:spMk id="23" creationId="{A974D317-73A2-6E44-8D56-36FDC92EE852}"/>
          </ac:spMkLst>
        </pc:spChg>
        <pc:spChg chg="mod">
          <ac:chgData name="JUAN SEBASTIAN CARDONA SERNA" userId="04c57c1b-7abb-41ee-8ee5-9b1309e2a626" providerId="ADAL" clId="{6DF4C94D-9FB4-49CC-AB20-EC838017C1E0}" dt="2023-05-26T04:17:33.714" v="775"/>
          <ac:spMkLst>
            <pc:docMk/>
            <pc:sldMk cId="1635685241" sldId="314"/>
            <ac:spMk id="24" creationId="{0349A1BD-D0AD-F916-BB64-7BAC6FCF9058}"/>
          </ac:spMkLst>
        </pc:spChg>
        <pc:spChg chg="mod">
          <ac:chgData name="JUAN SEBASTIAN CARDONA SERNA" userId="04c57c1b-7abb-41ee-8ee5-9b1309e2a626" providerId="ADAL" clId="{6DF4C94D-9FB4-49CC-AB20-EC838017C1E0}" dt="2023-05-26T04:17:33.714" v="775"/>
          <ac:spMkLst>
            <pc:docMk/>
            <pc:sldMk cId="1635685241" sldId="314"/>
            <ac:spMk id="25" creationId="{F6CB208D-7388-DBF2-5D0D-88394C74321C}"/>
          </ac:spMkLst>
        </pc:spChg>
        <pc:spChg chg="mod">
          <ac:chgData name="JUAN SEBASTIAN CARDONA SERNA" userId="04c57c1b-7abb-41ee-8ee5-9b1309e2a626" providerId="ADAL" clId="{6DF4C94D-9FB4-49CC-AB20-EC838017C1E0}" dt="2023-05-26T04:17:33.714" v="775"/>
          <ac:spMkLst>
            <pc:docMk/>
            <pc:sldMk cId="1635685241" sldId="314"/>
            <ac:spMk id="26" creationId="{F3CC8A41-8620-222D-CFC9-783DBDEC6A3D}"/>
          </ac:spMkLst>
        </pc:spChg>
        <pc:spChg chg="mod">
          <ac:chgData name="JUAN SEBASTIAN CARDONA SERNA" userId="04c57c1b-7abb-41ee-8ee5-9b1309e2a626" providerId="ADAL" clId="{6DF4C94D-9FB4-49CC-AB20-EC838017C1E0}" dt="2023-05-26T04:17:33.714" v="775"/>
          <ac:spMkLst>
            <pc:docMk/>
            <pc:sldMk cId="1635685241" sldId="314"/>
            <ac:spMk id="27" creationId="{3BAB7F8A-9E13-369B-C895-E31F25666725}"/>
          </ac:spMkLst>
        </pc:spChg>
        <pc:spChg chg="mod">
          <ac:chgData name="JUAN SEBASTIAN CARDONA SERNA" userId="04c57c1b-7abb-41ee-8ee5-9b1309e2a626" providerId="ADAL" clId="{6DF4C94D-9FB4-49CC-AB20-EC838017C1E0}" dt="2023-05-26T04:17:33.714" v="775"/>
          <ac:spMkLst>
            <pc:docMk/>
            <pc:sldMk cId="1635685241" sldId="314"/>
            <ac:spMk id="28" creationId="{B848D858-920C-28C7-77EF-5EBE75D01E22}"/>
          </ac:spMkLst>
        </pc:spChg>
        <pc:spChg chg="mod">
          <ac:chgData name="JUAN SEBASTIAN CARDONA SERNA" userId="04c57c1b-7abb-41ee-8ee5-9b1309e2a626" providerId="ADAL" clId="{6DF4C94D-9FB4-49CC-AB20-EC838017C1E0}" dt="2023-05-26T04:17:33.714" v="775"/>
          <ac:spMkLst>
            <pc:docMk/>
            <pc:sldMk cId="1635685241" sldId="314"/>
            <ac:spMk id="29" creationId="{B568A674-DC9B-4253-8009-23CBD30916AB}"/>
          </ac:spMkLst>
        </pc:spChg>
        <pc:spChg chg="mod">
          <ac:chgData name="JUAN SEBASTIAN CARDONA SERNA" userId="04c57c1b-7abb-41ee-8ee5-9b1309e2a626" providerId="ADAL" clId="{6DF4C94D-9FB4-49CC-AB20-EC838017C1E0}" dt="2023-05-26T04:17:33.714" v="775"/>
          <ac:spMkLst>
            <pc:docMk/>
            <pc:sldMk cId="1635685241" sldId="314"/>
            <ac:spMk id="30" creationId="{B1F8A9E5-2D7A-6868-C0D8-03F59337E514}"/>
          </ac:spMkLst>
        </pc:spChg>
        <pc:spChg chg="mod">
          <ac:chgData name="JUAN SEBASTIAN CARDONA SERNA" userId="04c57c1b-7abb-41ee-8ee5-9b1309e2a626" providerId="ADAL" clId="{6DF4C94D-9FB4-49CC-AB20-EC838017C1E0}" dt="2023-05-26T04:17:33.714" v="775"/>
          <ac:spMkLst>
            <pc:docMk/>
            <pc:sldMk cId="1635685241" sldId="314"/>
            <ac:spMk id="31" creationId="{65B9C170-F416-60E0-02DD-6076C0AFCC9C}"/>
          </ac:spMkLst>
        </pc:spChg>
        <pc:spChg chg="mod">
          <ac:chgData name="JUAN SEBASTIAN CARDONA SERNA" userId="04c57c1b-7abb-41ee-8ee5-9b1309e2a626" providerId="ADAL" clId="{6DF4C94D-9FB4-49CC-AB20-EC838017C1E0}" dt="2023-05-26T04:17:33.714" v="775"/>
          <ac:spMkLst>
            <pc:docMk/>
            <pc:sldMk cId="1635685241" sldId="314"/>
            <ac:spMk id="32" creationId="{867EE727-345C-1B53-E976-7D1869F86839}"/>
          </ac:spMkLst>
        </pc:spChg>
        <pc:spChg chg="mod">
          <ac:chgData name="JUAN SEBASTIAN CARDONA SERNA" userId="04c57c1b-7abb-41ee-8ee5-9b1309e2a626" providerId="ADAL" clId="{6DF4C94D-9FB4-49CC-AB20-EC838017C1E0}" dt="2023-05-26T04:17:33.714" v="775"/>
          <ac:spMkLst>
            <pc:docMk/>
            <pc:sldMk cId="1635685241" sldId="314"/>
            <ac:spMk id="33" creationId="{BAD5E62D-1E76-9848-5996-972300486567}"/>
          </ac:spMkLst>
        </pc:spChg>
        <pc:spChg chg="mod">
          <ac:chgData name="JUAN SEBASTIAN CARDONA SERNA" userId="04c57c1b-7abb-41ee-8ee5-9b1309e2a626" providerId="ADAL" clId="{6DF4C94D-9FB4-49CC-AB20-EC838017C1E0}" dt="2023-05-26T04:17:33.714" v="775"/>
          <ac:spMkLst>
            <pc:docMk/>
            <pc:sldMk cId="1635685241" sldId="314"/>
            <ac:spMk id="34" creationId="{379F3A28-1E6F-761D-0347-650FECE77BA2}"/>
          </ac:spMkLst>
        </pc:spChg>
        <pc:spChg chg="mod">
          <ac:chgData name="JUAN SEBASTIAN CARDONA SERNA" userId="04c57c1b-7abb-41ee-8ee5-9b1309e2a626" providerId="ADAL" clId="{6DF4C94D-9FB4-49CC-AB20-EC838017C1E0}" dt="2023-05-26T04:17:33.714" v="775"/>
          <ac:spMkLst>
            <pc:docMk/>
            <pc:sldMk cId="1635685241" sldId="314"/>
            <ac:spMk id="35" creationId="{5682B9AC-7892-3F5F-6E9C-5FF928E32DE7}"/>
          </ac:spMkLst>
        </pc:spChg>
        <pc:spChg chg="mod">
          <ac:chgData name="JUAN SEBASTIAN CARDONA SERNA" userId="04c57c1b-7abb-41ee-8ee5-9b1309e2a626" providerId="ADAL" clId="{6DF4C94D-9FB4-49CC-AB20-EC838017C1E0}" dt="2023-05-26T04:17:33.714" v="775"/>
          <ac:spMkLst>
            <pc:docMk/>
            <pc:sldMk cId="1635685241" sldId="314"/>
            <ac:spMk id="36" creationId="{9EAAC3A1-E74E-7A23-23BE-A54ACBB3C89D}"/>
          </ac:spMkLst>
        </pc:spChg>
        <pc:spChg chg="mod">
          <ac:chgData name="JUAN SEBASTIAN CARDONA SERNA" userId="04c57c1b-7abb-41ee-8ee5-9b1309e2a626" providerId="ADAL" clId="{6DF4C94D-9FB4-49CC-AB20-EC838017C1E0}" dt="2023-05-26T04:17:33.714" v="775"/>
          <ac:spMkLst>
            <pc:docMk/>
            <pc:sldMk cId="1635685241" sldId="314"/>
            <ac:spMk id="37" creationId="{AD55B100-385F-2053-725F-1D0F927FFD77}"/>
          </ac:spMkLst>
        </pc:spChg>
        <pc:spChg chg="mod">
          <ac:chgData name="JUAN SEBASTIAN CARDONA SERNA" userId="04c57c1b-7abb-41ee-8ee5-9b1309e2a626" providerId="ADAL" clId="{6DF4C94D-9FB4-49CC-AB20-EC838017C1E0}" dt="2023-05-26T04:17:33.714" v="775"/>
          <ac:spMkLst>
            <pc:docMk/>
            <pc:sldMk cId="1635685241" sldId="314"/>
            <ac:spMk id="38" creationId="{533ADD38-0D25-4F2E-5671-538A4B675EBC}"/>
          </ac:spMkLst>
        </pc:spChg>
        <pc:spChg chg="mod">
          <ac:chgData name="JUAN SEBASTIAN CARDONA SERNA" userId="04c57c1b-7abb-41ee-8ee5-9b1309e2a626" providerId="ADAL" clId="{6DF4C94D-9FB4-49CC-AB20-EC838017C1E0}" dt="2023-05-26T04:17:33.714" v="775"/>
          <ac:spMkLst>
            <pc:docMk/>
            <pc:sldMk cId="1635685241" sldId="314"/>
            <ac:spMk id="39" creationId="{D2C86DB2-FF25-86AD-E2E9-F9A4E1E71A02}"/>
          </ac:spMkLst>
        </pc:spChg>
        <pc:spChg chg="mod">
          <ac:chgData name="JUAN SEBASTIAN CARDONA SERNA" userId="04c57c1b-7abb-41ee-8ee5-9b1309e2a626" providerId="ADAL" clId="{6DF4C94D-9FB4-49CC-AB20-EC838017C1E0}" dt="2023-05-26T04:17:33.714" v="775"/>
          <ac:spMkLst>
            <pc:docMk/>
            <pc:sldMk cId="1635685241" sldId="314"/>
            <ac:spMk id="40" creationId="{8B28B131-D401-DFCE-0CEF-B494B067E428}"/>
          </ac:spMkLst>
        </pc:spChg>
        <pc:spChg chg="mod">
          <ac:chgData name="JUAN SEBASTIAN CARDONA SERNA" userId="04c57c1b-7abb-41ee-8ee5-9b1309e2a626" providerId="ADAL" clId="{6DF4C94D-9FB4-49CC-AB20-EC838017C1E0}" dt="2023-05-26T04:17:33.714" v="775"/>
          <ac:spMkLst>
            <pc:docMk/>
            <pc:sldMk cId="1635685241" sldId="314"/>
            <ac:spMk id="41" creationId="{C3A2F62D-9510-5660-C932-76BE6C45F3EE}"/>
          </ac:spMkLst>
        </pc:spChg>
        <pc:spChg chg="mod">
          <ac:chgData name="JUAN SEBASTIAN CARDONA SERNA" userId="04c57c1b-7abb-41ee-8ee5-9b1309e2a626" providerId="ADAL" clId="{6DF4C94D-9FB4-49CC-AB20-EC838017C1E0}" dt="2023-05-26T04:17:33.714" v="775"/>
          <ac:spMkLst>
            <pc:docMk/>
            <pc:sldMk cId="1635685241" sldId="314"/>
            <ac:spMk id="43" creationId="{FDE0A1D4-AED0-351A-4EF6-9A8ABD1E2FE6}"/>
          </ac:spMkLst>
        </pc:spChg>
        <pc:spChg chg="mod">
          <ac:chgData name="JUAN SEBASTIAN CARDONA SERNA" userId="04c57c1b-7abb-41ee-8ee5-9b1309e2a626" providerId="ADAL" clId="{6DF4C94D-9FB4-49CC-AB20-EC838017C1E0}" dt="2023-05-26T04:17:33.714" v="775"/>
          <ac:spMkLst>
            <pc:docMk/>
            <pc:sldMk cId="1635685241" sldId="314"/>
            <ac:spMk id="45" creationId="{486CE165-FCC1-40F6-F406-5C631175D8C5}"/>
          </ac:spMkLst>
        </pc:spChg>
        <pc:spChg chg="mod">
          <ac:chgData name="JUAN SEBASTIAN CARDONA SERNA" userId="04c57c1b-7abb-41ee-8ee5-9b1309e2a626" providerId="ADAL" clId="{6DF4C94D-9FB4-49CC-AB20-EC838017C1E0}" dt="2023-05-26T04:17:33.714" v="775"/>
          <ac:spMkLst>
            <pc:docMk/>
            <pc:sldMk cId="1635685241" sldId="314"/>
            <ac:spMk id="46" creationId="{767DCA23-DC64-136F-4B4E-DA2998E19C59}"/>
          </ac:spMkLst>
        </pc:spChg>
        <pc:spChg chg="mod">
          <ac:chgData name="JUAN SEBASTIAN CARDONA SERNA" userId="04c57c1b-7abb-41ee-8ee5-9b1309e2a626" providerId="ADAL" clId="{6DF4C94D-9FB4-49CC-AB20-EC838017C1E0}" dt="2023-05-26T04:17:33.714" v="775"/>
          <ac:spMkLst>
            <pc:docMk/>
            <pc:sldMk cId="1635685241" sldId="314"/>
            <ac:spMk id="47" creationId="{9E92C37C-1441-E818-82B1-E2EBB62856A3}"/>
          </ac:spMkLst>
        </pc:spChg>
        <pc:spChg chg="mod">
          <ac:chgData name="JUAN SEBASTIAN CARDONA SERNA" userId="04c57c1b-7abb-41ee-8ee5-9b1309e2a626" providerId="ADAL" clId="{6DF4C94D-9FB4-49CC-AB20-EC838017C1E0}" dt="2023-05-26T04:17:33.714" v="775"/>
          <ac:spMkLst>
            <pc:docMk/>
            <pc:sldMk cId="1635685241" sldId="314"/>
            <ac:spMk id="48" creationId="{C2130CFF-363F-2B8D-C05C-72E528193E2E}"/>
          </ac:spMkLst>
        </pc:spChg>
        <pc:spChg chg="mod">
          <ac:chgData name="JUAN SEBASTIAN CARDONA SERNA" userId="04c57c1b-7abb-41ee-8ee5-9b1309e2a626" providerId="ADAL" clId="{6DF4C94D-9FB4-49CC-AB20-EC838017C1E0}" dt="2023-05-26T04:17:33.714" v="775"/>
          <ac:spMkLst>
            <pc:docMk/>
            <pc:sldMk cId="1635685241" sldId="314"/>
            <ac:spMk id="49" creationId="{EEE0B4EB-E0A2-3CD8-62AC-15006382D508}"/>
          </ac:spMkLst>
        </pc:spChg>
        <pc:spChg chg="mod">
          <ac:chgData name="JUAN SEBASTIAN CARDONA SERNA" userId="04c57c1b-7abb-41ee-8ee5-9b1309e2a626" providerId="ADAL" clId="{6DF4C94D-9FB4-49CC-AB20-EC838017C1E0}" dt="2023-05-26T04:17:33.714" v="775"/>
          <ac:spMkLst>
            <pc:docMk/>
            <pc:sldMk cId="1635685241" sldId="314"/>
            <ac:spMk id="50" creationId="{5C2692CF-382C-A52A-D82E-D30382B9B5D1}"/>
          </ac:spMkLst>
        </pc:spChg>
        <pc:spChg chg="mod">
          <ac:chgData name="JUAN SEBASTIAN CARDONA SERNA" userId="04c57c1b-7abb-41ee-8ee5-9b1309e2a626" providerId="ADAL" clId="{6DF4C94D-9FB4-49CC-AB20-EC838017C1E0}" dt="2023-05-26T04:17:33.714" v="775"/>
          <ac:spMkLst>
            <pc:docMk/>
            <pc:sldMk cId="1635685241" sldId="314"/>
            <ac:spMk id="51" creationId="{3842D8CB-A2F8-D968-E6EC-5000A0B8323C}"/>
          </ac:spMkLst>
        </pc:spChg>
        <pc:spChg chg="mod">
          <ac:chgData name="JUAN SEBASTIAN CARDONA SERNA" userId="04c57c1b-7abb-41ee-8ee5-9b1309e2a626" providerId="ADAL" clId="{6DF4C94D-9FB4-49CC-AB20-EC838017C1E0}" dt="2023-05-26T04:17:33.714" v="775"/>
          <ac:spMkLst>
            <pc:docMk/>
            <pc:sldMk cId="1635685241" sldId="314"/>
            <ac:spMk id="52" creationId="{44BAEDC3-1962-796A-C0DD-97AFD4113290}"/>
          </ac:spMkLst>
        </pc:spChg>
        <pc:spChg chg="mod">
          <ac:chgData name="JUAN SEBASTIAN CARDONA SERNA" userId="04c57c1b-7abb-41ee-8ee5-9b1309e2a626" providerId="ADAL" clId="{6DF4C94D-9FB4-49CC-AB20-EC838017C1E0}" dt="2023-05-26T04:17:33.714" v="775"/>
          <ac:spMkLst>
            <pc:docMk/>
            <pc:sldMk cId="1635685241" sldId="314"/>
            <ac:spMk id="53" creationId="{9D4AD339-D8A5-9053-CF6A-3630E5C88886}"/>
          </ac:spMkLst>
        </pc:spChg>
        <pc:spChg chg="mod">
          <ac:chgData name="JUAN SEBASTIAN CARDONA SERNA" userId="04c57c1b-7abb-41ee-8ee5-9b1309e2a626" providerId="ADAL" clId="{6DF4C94D-9FB4-49CC-AB20-EC838017C1E0}" dt="2023-05-26T04:17:33.714" v="775"/>
          <ac:spMkLst>
            <pc:docMk/>
            <pc:sldMk cId="1635685241" sldId="314"/>
            <ac:spMk id="54" creationId="{AA300D41-D303-CFB3-CAA0-278D34AABA09}"/>
          </ac:spMkLst>
        </pc:spChg>
        <pc:spChg chg="mod">
          <ac:chgData name="JUAN SEBASTIAN CARDONA SERNA" userId="04c57c1b-7abb-41ee-8ee5-9b1309e2a626" providerId="ADAL" clId="{6DF4C94D-9FB4-49CC-AB20-EC838017C1E0}" dt="2023-05-26T04:17:33.714" v="775"/>
          <ac:spMkLst>
            <pc:docMk/>
            <pc:sldMk cId="1635685241" sldId="314"/>
            <ac:spMk id="55" creationId="{B893E63E-F32C-4E44-0062-F390C07F4EDC}"/>
          </ac:spMkLst>
        </pc:spChg>
        <pc:spChg chg="mod">
          <ac:chgData name="JUAN SEBASTIAN CARDONA SERNA" userId="04c57c1b-7abb-41ee-8ee5-9b1309e2a626" providerId="ADAL" clId="{6DF4C94D-9FB4-49CC-AB20-EC838017C1E0}" dt="2023-05-26T04:17:33.714" v="775"/>
          <ac:spMkLst>
            <pc:docMk/>
            <pc:sldMk cId="1635685241" sldId="314"/>
            <ac:spMk id="56" creationId="{51CFE4BC-0CC8-8B44-1CA7-37F87B3ED65B}"/>
          </ac:spMkLst>
        </pc:spChg>
        <pc:spChg chg="mod">
          <ac:chgData name="JUAN SEBASTIAN CARDONA SERNA" userId="04c57c1b-7abb-41ee-8ee5-9b1309e2a626" providerId="ADAL" clId="{6DF4C94D-9FB4-49CC-AB20-EC838017C1E0}" dt="2023-05-26T04:17:33.714" v="775"/>
          <ac:spMkLst>
            <pc:docMk/>
            <pc:sldMk cId="1635685241" sldId="314"/>
            <ac:spMk id="57" creationId="{2145477B-C57D-5D96-A906-E059578F3D7B}"/>
          </ac:spMkLst>
        </pc:spChg>
        <pc:spChg chg="mod">
          <ac:chgData name="JUAN SEBASTIAN CARDONA SERNA" userId="04c57c1b-7abb-41ee-8ee5-9b1309e2a626" providerId="ADAL" clId="{6DF4C94D-9FB4-49CC-AB20-EC838017C1E0}" dt="2023-05-26T04:17:33.714" v="775"/>
          <ac:spMkLst>
            <pc:docMk/>
            <pc:sldMk cId="1635685241" sldId="314"/>
            <ac:spMk id="58" creationId="{6C295D25-BBBD-F197-C0B9-528DD023B34C}"/>
          </ac:spMkLst>
        </pc:spChg>
        <pc:spChg chg="mod">
          <ac:chgData name="JUAN SEBASTIAN CARDONA SERNA" userId="04c57c1b-7abb-41ee-8ee5-9b1309e2a626" providerId="ADAL" clId="{6DF4C94D-9FB4-49CC-AB20-EC838017C1E0}" dt="2023-05-26T04:17:33.714" v="775"/>
          <ac:spMkLst>
            <pc:docMk/>
            <pc:sldMk cId="1635685241" sldId="314"/>
            <ac:spMk id="59" creationId="{B80BA0F9-964E-522A-B202-CE434FE34996}"/>
          </ac:spMkLst>
        </pc:spChg>
        <pc:spChg chg="mod">
          <ac:chgData name="JUAN SEBASTIAN CARDONA SERNA" userId="04c57c1b-7abb-41ee-8ee5-9b1309e2a626" providerId="ADAL" clId="{6DF4C94D-9FB4-49CC-AB20-EC838017C1E0}" dt="2023-05-26T04:17:33.714" v="775"/>
          <ac:spMkLst>
            <pc:docMk/>
            <pc:sldMk cId="1635685241" sldId="314"/>
            <ac:spMk id="60" creationId="{7B87044D-FCAD-10F0-9082-6A91C15D3486}"/>
          </ac:spMkLst>
        </pc:spChg>
        <pc:spChg chg="mod">
          <ac:chgData name="JUAN SEBASTIAN CARDONA SERNA" userId="04c57c1b-7abb-41ee-8ee5-9b1309e2a626" providerId="ADAL" clId="{6DF4C94D-9FB4-49CC-AB20-EC838017C1E0}" dt="2023-05-26T04:17:33.714" v="775"/>
          <ac:spMkLst>
            <pc:docMk/>
            <pc:sldMk cId="1635685241" sldId="314"/>
            <ac:spMk id="61" creationId="{60B6D377-8A14-975F-686C-628722ADDCC2}"/>
          </ac:spMkLst>
        </pc:spChg>
        <pc:spChg chg="mod">
          <ac:chgData name="JUAN SEBASTIAN CARDONA SERNA" userId="04c57c1b-7abb-41ee-8ee5-9b1309e2a626" providerId="ADAL" clId="{6DF4C94D-9FB4-49CC-AB20-EC838017C1E0}" dt="2023-05-26T04:17:33.714" v="775"/>
          <ac:spMkLst>
            <pc:docMk/>
            <pc:sldMk cId="1635685241" sldId="314"/>
            <ac:spMk id="62" creationId="{05699B12-D2CC-92D2-0C62-5A6F0F6500C0}"/>
          </ac:spMkLst>
        </pc:spChg>
        <pc:spChg chg="mod">
          <ac:chgData name="JUAN SEBASTIAN CARDONA SERNA" userId="04c57c1b-7abb-41ee-8ee5-9b1309e2a626" providerId="ADAL" clId="{6DF4C94D-9FB4-49CC-AB20-EC838017C1E0}" dt="2023-05-26T04:17:33.714" v="775"/>
          <ac:spMkLst>
            <pc:docMk/>
            <pc:sldMk cId="1635685241" sldId="314"/>
            <ac:spMk id="63" creationId="{DCC08906-640C-CC45-80E0-23FD5564C322}"/>
          </ac:spMkLst>
        </pc:spChg>
        <pc:spChg chg="mod">
          <ac:chgData name="JUAN SEBASTIAN CARDONA SERNA" userId="04c57c1b-7abb-41ee-8ee5-9b1309e2a626" providerId="ADAL" clId="{6DF4C94D-9FB4-49CC-AB20-EC838017C1E0}" dt="2023-05-26T04:17:33.714" v="775"/>
          <ac:spMkLst>
            <pc:docMk/>
            <pc:sldMk cId="1635685241" sldId="314"/>
            <ac:spMk id="768" creationId="{1B259D02-1DC8-9824-1B23-8A5D895F18F9}"/>
          </ac:spMkLst>
        </pc:spChg>
        <pc:spChg chg="mod">
          <ac:chgData name="JUAN SEBASTIAN CARDONA SERNA" userId="04c57c1b-7abb-41ee-8ee5-9b1309e2a626" providerId="ADAL" clId="{6DF4C94D-9FB4-49CC-AB20-EC838017C1E0}" dt="2023-05-26T04:17:33.714" v="775"/>
          <ac:spMkLst>
            <pc:docMk/>
            <pc:sldMk cId="1635685241" sldId="314"/>
            <ac:spMk id="769" creationId="{0992825A-81C6-57CC-AC6F-AA217053DAC9}"/>
          </ac:spMkLst>
        </pc:spChg>
        <pc:spChg chg="del mod">
          <ac:chgData name="JUAN SEBASTIAN CARDONA SERNA" userId="04c57c1b-7abb-41ee-8ee5-9b1309e2a626" providerId="ADAL" clId="{6DF4C94D-9FB4-49CC-AB20-EC838017C1E0}" dt="2023-05-26T04:08:33.585" v="748" actId="478"/>
          <ac:spMkLst>
            <pc:docMk/>
            <pc:sldMk cId="1635685241" sldId="314"/>
            <ac:spMk id="771" creationId="{00000000-0000-0000-0000-000000000000}"/>
          </ac:spMkLst>
        </pc:spChg>
        <pc:spChg chg="mod">
          <ac:chgData name="JUAN SEBASTIAN CARDONA SERNA" userId="04c57c1b-7abb-41ee-8ee5-9b1309e2a626" providerId="ADAL" clId="{6DF4C94D-9FB4-49CC-AB20-EC838017C1E0}" dt="2023-05-26T04:17:14.984" v="774" actId="14100"/>
          <ac:spMkLst>
            <pc:docMk/>
            <pc:sldMk cId="1635685241" sldId="314"/>
            <ac:spMk id="772" creationId="{00000000-0000-0000-0000-000000000000}"/>
          </ac:spMkLst>
        </pc:spChg>
        <pc:spChg chg="del mod">
          <ac:chgData name="JUAN SEBASTIAN CARDONA SERNA" userId="04c57c1b-7abb-41ee-8ee5-9b1309e2a626" providerId="ADAL" clId="{6DF4C94D-9FB4-49CC-AB20-EC838017C1E0}" dt="2023-05-26T04:08:34.983" v="750" actId="478"/>
          <ac:spMkLst>
            <pc:docMk/>
            <pc:sldMk cId="1635685241" sldId="314"/>
            <ac:spMk id="781" creationId="{00000000-0000-0000-0000-000000000000}"/>
          </ac:spMkLst>
        </pc:spChg>
        <pc:spChg chg="mod">
          <ac:chgData name="JUAN SEBASTIAN CARDONA SERNA" userId="04c57c1b-7abb-41ee-8ee5-9b1309e2a626" providerId="ADAL" clId="{6DF4C94D-9FB4-49CC-AB20-EC838017C1E0}" dt="2023-05-26T04:17:33.714" v="775"/>
          <ac:spMkLst>
            <pc:docMk/>
            <pc:sldMk cId="1635685241" sldId="314"/>
            <ac:spMk id="817" creationId="{E5D880C0-266C-4397-F191-A1217A93D231}"/>
          </ac:spMkLst>
        </pc:spChg>
        <pc:spChg chg="mod">
          <ac:chgData name="JUAN SEBASTIAN CARDONA SERNA" userId="04c57c1b-7abb-41ee-8ee5-9b1309e2a626" providerId="ADAL" clId="{6DF4C94D-9FB4-49CC-AB20-EC838017C1E0}" dt="2023-05-26T04:17:33.714" v="775"/>
          <ac:spMkLst>
            <pc:docMk/>
            <pc:sldMk cId="1635685241" sldId="314"/>
            <ac:spMk id="818" creationId="{754DD607-88E1-2BC0-D4AC-FF267FE0282C}"/>
          </ac:spMkLst>
        </pc:spChg>
        <pc:spChg chg="mod">
          <ac:chgData name="JUAN SEBASTIAN CARDONA SERNA" userId="04c57c1b-7abb-41ee-8ee5-9b1309e2a626" providerId="ADAL" clId="{6DF4C94D-9FB4-49CC-AB20-EC838017C1E0}" dt="2023-05-26T04:17:33.714" v="775"/>
          <ac:spMkLst>
            <pc:docMk/>
            <pc:sldMk cId="1635685241" sldId="314"/>
            <ac:spMk id="819" creationId="{382192DA-B128-11EF-E5D1-8A8E41F23105}"/>
          </ac:spMkLst>
        </pc:spChg>
        <pc:spChg chg="mod">
          <ac:chgData name="JUAN SEBASTIAN CARDONA SERNA" userId="04c57c1b-7abb-41ee-8ee5-9b1309e2a626" providerId="ADAL" clId="{6DF4C94D-9FB4-49CC-AB20-EC838017C1E0}" dt="2023-05-26T04:17:33.714" v="775"/>
          <ac:spMkLst>
            <pc:docMk/>
            <pc:sldMk cId="1635685241" sldId="314"/>
            <ac:spMk id="820" creationId="{DA88237F-1558-B51D-2527-56002E7C4759}"/>
          </ac:spMkLst>
        </pc:spChg>
        <pc:spChg chg="mod">
          <ac:chgData name="JUAN SEBASTIAN CARDONA SERNA" userId="04c57c1b-7abb-41ee-8ee5-9b1309e2a626" providerId="ADAL" clId="{6DF4C94D-9FB4-49CC-AB20-EC838017C1E0}" dt="2023-05-26T04:17:33.714" v="775"/>
          <ac:spMkLst>
            <pc:docMk/>
            <pc:sldMk cId="1635685241" sldId="314"/>
            <ac:spMk id="821" creationId="{C8A43075-FA24-76FF-4ED2-FE3B5EB01C53}"/>
          </ac:spMkLst>
        </pc:spChg>
        <pc:grpChg chg="del">
          <ac:chgData name="JUAN SEBASTIAN CARDONA SERNA" userId="04c57c1b-7abb-41ee-8ee5-9b1309e2a626" providerId="ADAL" clId="{6DF4C94D-9FB4-49CC-AB20-EC838017C1E0}" dt="2023-05-26T04:08:31.352" v="746" actId="478"/>
          <ac:grpSpMkLst>
            <pc:docMk/>
            <pc:sldMk cId="1635685241" sldId="314"/>
            <ac:grpSpMk id="2" creationId="{526301AB-CFE5-186E-DBC3-A8445052FC86}"/>
          </ac:grpSpMkLst>
        </pc:grpChg>
        <pc:grpChg chg="add mod">
          <ac:chgData name="JUAN SEBASTIAN CARDONA SERNA" userId="04c57c1b-7abb-41ee-8ee5-9b1309e2a626" providerId="ADAL" clId="{6DF4C94D-9FB4-49CC-AB20-EC838017C1E0}" dt="2023-05-26T04:17:41.180" v="776" actId="1076"/>
          <ac:grpSpMkLst>
            <pc:docMk/>
            <pc:sldMk cId="1635685241" sldId="314"/>
            <ac:grpSpMk id="6" creationId="{18FABE36-ADB2-8FDC-D7DA-7F9E49562A38}"/>
          </ac:grpSpMkLst>
        </pc:grpChg>
        <pc:grpChg chg="mod">
          <ac:chgData name="JUAN SEBASTIAN CARDONA SERNA" userId="04c57c1b-7abb-41ee-8ee5-9b1309e2a626" providerId="ADAL" clId="{6DF4C94D-9FB4-49CC-AB20-EC838017C1E0}" dt="2023-05-26T04:17:33.714" v="775"/>
          <ac:grpSpMkLst>
            <pc:docMk/>
            <pc:sldMk cId="1635685241" sldId="314"/>
            <ac:grpSpMk id="8" creationId="{54C686B9-35E5-3E9D-B56B-896CD4D7A122}"/>
          </ac:grpSpMkLst>
        </pc:grpChg>
        <pc:grpChg chg="add mod">
          <ac:chgData name="JUAN SEBASTIAN CARDONA SERNA" userId="04c57c1b-7abb-41ee-8ee5-9b1309e2a626" providerId="ADAL" clId="{6DF4C94D-9FB4-49CC-AB20-EC838017C1E0}" dt="2023-05-26T04:17:41.180" v="776" actId="1076"/>
          <ac:grpSpMkLst>
            <pc:docMk/>
            <pc:sldMk cId="1635685241" sldId="314"/>
            <ac:grpSpMk id="42" creationId="{82027CC6-6263-C02D-1646-7895F61359AC}"/>
          </ac:grpSpMkLst>
        </pc:grpChg>
        <pc:grpChg chg="mod">
          <ac:chgData name="JUAN SEBASTIAN CARDONA SERNA" userId="04c57c1b-7abb-41ee-8ee5-9b1309e2a626" providerId="ADAL" clId="{6DF4C94D-9FB4-49CC-AB20-EC838017C1E0}" dt="2023-05-26T04:17:33.714" v="775"/>
          <ac:grpSpMkLst>
            <pc:docMk/>
            <pc:sldMk cId="1635685241" sldId="314"/>
            <ac:grpSpMk id="44" creationId="{CAD70862-5CCF-3BB0-823E-A6327B95E470}"/>
          </ac:grpSpMkLst>
        </pc:grpChg>
        <pc:grpChg chg="del">
          <ac:chgData name="JUAN SEBASTIAN CARDONA SERNA" userId="04c57c1b-7abb-41ee-8ee5-9b1309e2a626" providerId="ADAL" clId="{6DF4C94D-9FB4-49CC-AB20-EC838017C1E0}" dt="2023-05-26T04:08:42.552" v="752" actId="478"/>
          <ac:grpSpMkLst>
            <pc:docMk/>
            <pc:sldMk cId="1635685241" sldId="314"/>
            <ac:grpSpMk id="813" creationId="{00000000-0000-0000-0000-000000000000}"/>
          </ac:grpSpMkLst>
        </pc:grpChg>
      </pc:sldChg>
      <pc:sldChg chg="addSp modSp add mod">
        <pc:chgData name="JUAN SEBASTIAN CARDONA SERNA" userId="04c57c1b-7abb-41ee-8ee5-9b1309e2a626" providerId="ADAL" clId="{6DF4C94D-9FB4-49CC-AB20-EC838017C1E0}" dt="2023-06-02T21:34:53.766" v="2422" actId="20577"/>
        <pc:sldMkLst>
          <pc:docMk/>
          <pc:sldMk cId="702644791" sldId="315"/>
        </pc:sldMkLst>
        <pc:spChg chg="mod">
          <ac:chgData name="JUAN SEBASTIAN CARDONA SERNA" userId="04c57c1b-7abb-41ee-8ee5-9b1309e2a626" providerId="ADAL" clId="{6DF4C94D-9FB4-49CC-AB20-EC838017C1E0}" dt="2023-06-02T21:34:53.766" v="2422" actId="20577"/>
          <ac:spMkLst>
            <pc:docMk/>
            <pc:sldMk cId="702644791" sldId="315"/>
            <ac:spMk id="536" creationId="{00000000-0000-0000-0000-000000000000}"/>
          </ac:spMkLst>
        </pc:spChg>
        <pc:spChg chg="mod">
          <ac:chgData name="JUAN SEBASTIAN CARDONA SERNA" userId="04c57c1b-7abb-41ee-8ee5-9b1309e2a626" providerId="ADAL" clId="{6DF4C94D-9FB4-49CC-AB20-EC838017C1E0}" dt="2023-05-26T04:13:20.942" v="757" actId="20577"/>
          <ac:spMkLst>
            <pc:docMk/>
            <pc:sldMk cId="702644791" sldId="315"/>
            <ac:spMk id="537" creationId="{00000000-0000-0000-0000-000000000000}"/>
          </ac:spMkLst>
        </pc:spChg>
        <pc:picChg chg="add mod">
          <ac:chgData name="JUAN SEBASTIAN CARDONA SERNA" userId="04c57c1b-7abb-41ee-8ee5-9b1309e2a626" providerId="ADAL" clId="{6DF4C94D-9FB4-49CC-AB20-EC838017C1E0}" dt="2023-05-26T04:28:39.066" v="804"/>
          <ac:picMkLst>
            <pc:docMk/>
            <pc:sldMk cId="702644791" sldId="315"/>
            <ac:picMk id="2" creationId="{B91E0EEA-8CED-5168-9ADD-659368D0FFDB}"/>
          </ac:picMkLst>
        </pc:picChg>
      </pc:sldChg>
      <pc:sldChg chg="addSp modSp add mod">
        <pc:chgData name="JUAN SEBASTIAN CARDONA SERNA" userId="04c57c1b-7abb-41ee-8ee5-9b1309e2a626" providerId="ADAL" clId="{6DF4C94D-9FB4-49CC-AB20-EC838017C1E0}" dt="2023-05-26T04:28:41.530" v="805"/>
        <pc:sldMkLst>
          <pc:docMk/>
          <pc:sldMk cId="1310514719" sldId="316"/>
        </pc:sldMkLst>
        <pc:spChg chg="mod">
          <ac:chgData name="JUAN SEBASTIAN CARDONA SERNA" userId="04c57c1b-7abb-41ee-8ee5-9b1309e2a626" providerId="ADAL" clId="{6DF4C94D-9FB4-49CC-AB20-EC838017C1E0}" dt="2023-05-26T04:14:56.767" v="759"/>
          <ac:spMkLst>
            <pc:docMk/>
            <pc:sldMk cId="1310514719" sldId="316"/>
            <ac:spMk id="536" creationId="{00000000-0000-0000-0000-000000000000}"/>
          </ac:spMkLst>
        </pc:spChg>
        <pc:spChg chg="mod">
          <ac:chgData name="JUAN SEBASTIAN CARDONA SERNA" userId="04c57c1b-7abb-41ee-8ee5-9b1309e2a626" providerId="ADAL" clId="{6DF4C94D-9FB4-49CC-AB20-EC838017C1E0}" dt="2023-05-26T04:15:08.098" v="761" actId="20577"/>
          <ac:spMkLst>
            <pc:docMk/>
            <pc:sldMk cId="1310514719" sldId="316"/>
            <ac:spMk id="537" creationId="{00000000-0000-0000-0000-000000000000}"/>
          </ac:spMkLst>
        </pc:spChg>
        <pc:picChg chg="add mod">
          <ac:chgData name="JUAN SEBASTIAN CARDONA SERNA" userId="04c57c1b-7abb-41ee-8ee5-9b1309e2a626" providerId="ADAL" clId="{6DF4C94D-9FB4-49CC-AB20-EC838017C1E0}" dt="2023-05-26T04:28:41.530" v="805"/>
          <ac:picMkLst>
            <pc:docMk/>
            <pc:sldMk cId="1310514719" sldId="316"/>
            <ac:picMk id="2" creationId="{2E92A2DD-2144-5E82-39E8-E816103FEC51}"/>
          </ac:picMkLst>
        </pc:picChg>
      </pc:sldChg>
      <pc:sldChg chg="addSp modSp add mod">
        <pc:chgData name="JUAN SEBASTIAN CARDONA SERNA" userId="04c57c1b-7abb-41ee-8ee5-9b1309e2a626" providerId="ADAL" clId="{6DF4C94D-9FB4-49CC-AB20-EC838017C1E0}" dt="2023-05-26T04:17:55.149" v="779" actId="1076"/>
        <pc:sldMkLst>
          <pc:docMk/>
          <pc:sldMk cId="3960376757" sldId="317"/>
        </pc:sldMkLst>
        <pc:spChg chg="mod">
          <ac:chgData name="JUAN SEBASTIAN CARDONA SERNA" userId="04c57c1b-7abb-41ee-8ee5-9b1309e2a626" providerId="ADAL" clId="{6DF4C94D-9FB4-49CC-AB20-EC838017C1E0}" dt="2023-05-26T04:16:27.658" v="767"/>
          <ac:spMkLst>
            <pc:docMk/>
            <pc:sldMk cId="3960376757" sldId="317"/>
            <ac:spMk id="7" creationId="{70679466-D196-5A7C-07A9-DC8FDA2D3157}"/>
          </ac:spMkLst>
        </pc:spChg>
        <pc:spChg chg="mod">
          <ac:chgData name="JUAN SEBASTIAN CARDONA SERNA" userId="04c57c1b-7abb-41ee-8ee5-9b1309e2a626" providerId="ADAL" clId="{6DF4C94D-9FB4-49CC-AB20-EC838017C1E0}" dt="2023-05-26T04:16:27.658" v="767"/>
          <ac:spMkLst>
            <pc:docMk/>
            <pc:sldMk cId="3960376757" sldId="317"/>
            <ac:spMk id="9" creationId="{AAF4AFFD-0145-A919-6406-46D8251484AE}"/>
          </ac:spMkLst>
        </pc:spChg>
        <pc:spChg chg="mod">
          <ac:chgData name="JUAN SEBASTIAN CARDONA SERNA" userId="04c57c1b-7abb-41ee-8ee5-9b1309e2a626" providerId="ADAL" clId="{6DF4C94D-9FB4-49CC-AB20-EC838017C1E0}" dt="2023-05-26T04:16:27.658" v="767"/>
          <ac:spMkLst>
            <pc:docMk/>
            <pc:sldMk cId="3960376757" sldId="317"/>
            <ac:spMk id="10" creationId="{9B5826D1-2DCE-BD5B-FC86-FCCDBE51D23F}"/>
          </ac:spMkLst>
        </pc:spChg>
        <pc:spChg chg="mod">
          <ac:chgData name="JUAN SEBASTIAN CARDONA SERNA" userId="04c57c1b-7abb-41ee-8ee5-9b1309e2a626" providerId="ADAL" clId="{6DF4C94D-9FB4-49CC-AB20-EC838017C1E0}" dt="2023-05-26T04:16:27.658" v="767"/>
          <ac:spMkLst>
            <pc:docMk/>
            <pc:sldMk cId="3960376757" sldId="317"/>
            <ac:spMk id="11" creationId="{5345E18D-5A06-33AC-C948-0D652B2BA8DF}"/>
          </ac:spMkLst>
        </pc:spChg>
        <pc:spChg chg="mod">
          <ac:chgData name="JUAN SEBASTIAN CARDONA SERNA" userId="04c57c1b-7abb-41ee-8ee5-9b1309e2a626" providerId="ADAL" clId="{6DF4C94D-9FB4-49CC-AB20-EC838017C1E0}" dt="2023-05-26T04:16:27.658" v="767"/>
          <ac:spMkLst>
            <pc:docMk/>
            <pc:sldMk cId="3960376757" sldId="317"/>
            <ac:spMk id="12" creationId="{76C65BA4-3FEE-832D-7A32-F007ECC8AB11}"/>
          </ac:spMkLst>
        </pc:spChg>
        <pc:spChg chg="mod">
          <ac:chgData name="JUAN SEBASTIAN CARDONA SERNA" userId="04c57c1b-7abb-41ee-8ee5-9b1309e2a626" providerId="ADAL" clId="{6DF4C94D-9FB4-49CC-AB20-EC838017C1E0}" dt="2023-05-26T04:16:27.658" v="767"/>
          <ac:spMkLst>
            <pc:docMk/>
            <pc:sldMk cId="3960376757" sldId="317"/>
            <ac:spMk id="13" creationId="{E3659CF3-9BA8-F237-58D7-13925A753D49}"/>
          </ac:spMkLst>
        </pc:spChg>
        <pc:spChg chg="mod">
          <ac:chgData name="JUAN SEBASTIAN CARDONA SERNA" userId="04c57c1b-7abb-41ee-8ee5-9b1309e2a626" providerId="ADAL" clId="{6DF4C94D-9FB4-49CC-AB20-EC838017C1E0}" dt="2023-05-26T04:16:27.658" v="767"/>
          <ac:spMkLst>
            <pc:docMk/>
            <pc:sldMk cId="3960376757" sldId="317"/>
            <ac:spMk id="15" creationId="{E7CEF7AC-509B-D603-02AA-9AA61C1F5372}"/>
          </ac:spMkLst>
        </pc:spChg>
        <pc:spChg chg="mod">
          <ac:chgData name="JUAN SEBASTIAN CARDONA SERNA" userId="04c57c1b-7abb-41ee-8ee5-9b1309e2a626" providerId="ADAL" clId="{6DF4C94D-9FB4-49CC-AB20-EC838017C1E0}" dt="2023-05-26T04:16:27.658" v="767"/>
          <ac:spMkLst>
            <pc:docMk/>
            <pc:sldMk cId="3960376757" sldId="317"/>
            <ac:spMk id="16" creationId="{2AB7211C-D5C0-56F8-312D-6C007BC0BD2E}"/>
          </ac:spMkLst>
        </pc:spChg>
        <pc:spChg chg="mod">
          <ac:chgData name="JUAN SEBASTIAN CARDONA SERNA" userId="04c57c1b-7abb-41ee-8ee5-9b1309e2a626" providerId="ADAL" clId="{6DF4C94D-9FB4-49CC-AB20-EC838017C1E0}" dt="2023-05-26T04:16:27.658" v="767"/>
          <ac:spMkLst>
            <pc:docMk/>
            <pc:sldMk cId="3960376757" sldId="317"/>
            <ac:spMk id="17" creationId="{7B8AC826-3F20-41A0-3A4E-A3C0DFACF6E6}"/>
          </ac:spMkLst>
        </pc:spChg>
        <pc:spChg chg="mod">
          <ac:chgData name="JUAN SEBASTIAN CARDONA SERNA" userId="04c57c1b-7abb-41ee-8ee5-9b1309e2a626" providerId="ADAL" clId="{6DF4C94D-9FB4-49CC-AB20-EC838017C1E0}" dt="2023-05-26T04:16:27.658" v="767"/>
          <ac:spMkLst>
            <pc:docMk/>
            <pc:sldMk cId="3960376757" sldId="317"/>
            <ac:spMk id="18" creationId="{C0C2E541-43A7-C891-7F0C-29E280AD5EF3}"/>
          </ac:spMkLst>
        </pc:spChg>
        <pc:spChg chg="mod">
          <ac:chgData name="JUAN SEBASTIAN CARDONA SERNA" userId="04c57c1b-7abb-41ee-8ee5-9b1309e2a626" providerId="ADAL" clId="{6DF4C94D-9FB4-49CC-AB20-EC838017C1E0}" dt="2023-05-26T04:16:27.658" v="767"/>
          <ac:spMkLst>
            <pc:docMk/>
            <pc:sldMk cId="3960376757" sldId="317"/>
            <ac:spMk id="19" creationId="{FCBD1D44-C321-4936-7031-7EC1CC69420C}"/>
          </ac:spMkLst>
        </pc:spChg>
        <pc:spChg chg="mod">
          <ac:chgData name="JUAN SEBASTIAN CARDONA SERNA" userId="04c57c1b-7abb-41ee-8ee5-9b1309e2a626" providerId="ADAL" clId="{6DF4C94D-9FB4-49CC-AB20-EC838017C1E0}" dt="2023-05-26T04:16:27.658" v="767"/>
          <ac:spMkLst>
            <pc:docMk/>
            <pc:sldMk cId="3960376757" sldId="317"/>
            <ac:spMk id="21" creationId="{82277AC1-FCE8-97A8-8BFC-615EE66A596E}"/>
          </ac:spMkLst>
        </pc:spChg>
        <pc:spChg chg="mod">
          <ac:chgData name="JUAN SEBASTIAN CARDONA SERNA" userId="04c57c1b-7abb-41ee-8ee5-9b1309e2a626" providerId="ADAL" clId="{6DF4C94D-9FB4-49CC-AB20-EC838017C1E0}" dt="2023-05-26T04:16:27.658" v="767"/>
          <ac:spMkLst>
            <pc:docMk/>
            <pc:sldMk cId="3960376757" sldId="317"/>
            <ac:spMk id="22" creationId="{AAACB85C-5436-C98F-BE39-175A84886EB4}"/>
          </ac:spMkLst>
        </pc:spChg>
        <pc:spChg chg="mod">
          <ac:chgData name="JUAN SEBASTIAN CARDONA SERNA" userId="04c57c1b-7abb-41ee-8ee5-9b1309e2a626" providerId="ADAL" clId="{6DF4C94D-9FB4-49CC-AB20-EC838017C1E0}" dt="2023-05-26T04:16:27.658" v="767"/>
          <ac:spMkLst>
            <pc:docMk/>
            <pc:sldMk cId="3960376757" sldId="317"/>
            <ac:spMk id="23" creationId="{76672D9A-BFA0-859A-1698-20491C76D964}"/>
          </ac:spMkLst>
        </pc:spChg>
        <pc:spChg chg="mod">
          <ac:chgData name="JUAN SEBASTIAN CARDONA SERNA" userId="04c57c1b-7abb-41ee-8ee5-9b1309e2a626" providerId="ADAL" clId="{6DF4C94D-9FB4-49CC-AB20-EC838017C1E0}" dt="2023-05-26T04:16:27.658" v="767"/>
          <ac:spMkLst>
            <pc:docMk/>
            <pc:sldMk cId="3960376757" sldId="317"/>
            <ac:spMk id="24" creationId="{6009DFE2-F521-F0C2-2A7C-6ED86842F421}"/>
          </ac:spMkLst>
        </pc:spChg>
        <pc:spChg chg="mod">
          <ac:chgData name="JUAN SEBASTIAN CARDONA SERNA" userId="04c57c1b-7abb-41ee-8ee5-9b1309e2a626" providerId="ADAL" clId="{6DF4C94D-9FB4-49CC-AB20-EC838017C1E0}" dt="2023-05-26T04:16:44.981" v="769"/>
          <ac:spMkLst>
            <pc:docMk/>
            <pc:sldMk cId="3960376757" sldId="317"/>
            <ac:spMk id="26" creationId="{A45C549A-DB91-79B5-C701-421D04E9C54F}"/>
          </ac:spMkLst>
        </pc:spChg>
        <pc:spChg chg="mod">
          <ac:chgData name="JUAN SEBASTIAN CARDONA SERNA" userId="04c57c1b-7abb-41ee-8ee5-9b1309e2a626" providerId="ADAL" clId="{6DF4C94D-9FB4-49CC-AB20-EC838017C1E0}" dt="2023-05-26T04:16:44.981" v="769"/>
          <ac:spMkLst>
            <pc:docMk/>
            <pc:sldMk cId="3960376757" sldId="317"/>
            <ac:spMk id="28" creationId="{A3A858E7-2229-96BD-9C23-CFB7637E333E}"/>
          </ac:spMkLst>
        </pc:spChg>
        <pc:spChg chg="mod">
          <ac:chgData name="JUAN SEBASTIAN CARDONA SERNA" userId="04c57c1b-7abb-41ee-8ee5-9b1309e2a626" providerId="ADAL" clId="{6DF4C94D-9FB4-49CC-AB20-EC838017C1E0}" dt="2023-05-26T04:16:44.981" v="769"/>
          <ac:spMkLst>
            <pc:docMk/>
            <pc:sldMk cId="3960376757" sldId="317"/>
            <ac:spMk id="29" creationId="{E1931B72-857F-AA82-2190-B22BE86EEC30}"/>
          </ac:spMkLst>
        </pc:spChg>
        <pc:spChg chg="mod">
          <ac:chgData name="JUAN SEBASTIAN CARDONA SERNA" userId="04c57c1b-7abb-41ee-8ee5-9b1309e2a626" providerId="ADAL" clId="{6DF4C94D-9FB4-49CC-AB20-EC838017C1E0}" dt="2023-05-26T04:16:44.981" v="769"/>
          <ac:spMkLst>
            <pc:docMk/>
            <pc:sldMk cId="3960376757" sldId="317"/>
            <ac:spMk id="30" creationId="{4330307D-CD74-9780-19C0-A6DCD0AF3524}"/>
          </ac:spMkLst>
        </pc:spChg>
        <pc:spChg chg="mod">
          <ac:chgData name="JUAN SEBASTIAN CARDONA SERNA" userId="04c57c1b-7abb-41ee-8ee5-9b1309e2a626" providerId="ADAL" clId="{6DF4C94D-9FB4-49CC-AB20-EC838017C1E0}" dt="2023-05-26T04:16:44.981" v="769"/>
          <ac:spMkLst>
            <pc:docMk/>
            <pc:sldMk cId="3960376757" sldId="317"/>
            <ac:spMk id="31" creationId="{8B929AC5-209F-1589-D3ED-D062E6748D33}"/>
          </ac:spMkLst>
        </pc:spChg>
        <pc:spChg chg="mod">
          <ac:chgData name="JUAN SEBASTIAN CARDONA SERNA" userId="04c57c1b-7abb-41ee-8ee5-9b1309e2a626" providerId="ADAL" clId="{6DF4C94D-9FB4-49CC-AB20-EC838017C1E0}" dt="2023-05-26T04:16:44.981" v="769"/>
          <ac:spMkLst>
            <pc:docMk/>
            <pc:sldMk cId="3960376757" sldId="317"/>
            <ac:spMk id="32" creationId="{4EB6D368-E24B-4E23-F9C0-8C71FBC518F6}"/>
          </ac:spMkLst>
        </pc:spChg>
        <pc:spChg chg="mod">
          <ac:chgData name="JUAN SEBASTIAN CARDONA SERNA" userId="04c57c1b-7abb-41ee-8ee5-9b1309e2a626" providerId="ADAL" clId="{6DF4C94D-9FB4-49CC-AB20-EC838017C1E0}" dt="2023-05-26T04:16:44.981" v="769"/>
          <ac:spMkLst>
            <pc:docMk/>
            <pc:sldMk cId="3960376757" sldId="317"/>
            <ac:spMk id="33" creationId="{80D30295-3B6B-8B8C-C64F-715ED095889F}"/>
          </ac:spMkLst>
        </pc:spChg>
        <pc:spChg chg="mod">
          <ac:chgData name="JUAN SEBASTIAN CARDONA SERNA" userId="04c57c1b-7abb-41ee-8ee5-9b1309e2a626" providerId="ADAL" clId="{6DF4C94D-9FB4-49CC-AB20-EC838017C1E0}" dt="2023-05-26T04:16:44.981" v="769"/>
          <ac:spMkLst>
            <pc:docMk/>
            <pc:sldMk cId="3960376757" sldId="317"/>
            <ac:spMk id="34" creationId="{32E2CAEC-B384-0CA5-F858-D30F986D908B}"/>
          </ac:spMkLst>
        </pc:spChg>
        <pc:spChg chg="mod">
          <ac:chgData name="JUAN SEBASTIAN CARDONA SERNA" userId="04c57c1b-7abb-41ee-8ee5-9b1309e2a626" providerId="ADAL" clId="{6DF4C94D-9FB4-49CC-AB20-EC838017C1E0}" dt="2023-05-26T04:16:44.981" v="769"/>
          <ac:spMkLst>
            <pc:docMk/>
            <pc:sldMk cId="3960376757" sldId="317"/>
            <ac:spMk id="35" creationId="{CC3FB107-66CD-3AB9-70D6-9C1A8222E0C6}"/>
          </ac:spMkLst>
        </pc:spChg>
        <pc:spChg chg="mod">
          <ac:chgData name="JUAN SEBASTIAN CARDONA SERNA" userId="04c57c1b-7abb-41ee-8ee5-9b1309e2a626" providerId="ADAL" clId="{6DF4C94D-9FB4-49CC-AB20-EC838017C1E0}" dt="2023-05-26T04:16:44.981" v="769"/>
          <ac:spMkLst>
            <pc:docMk/>
            <pc:sldMk cId="3960376757" sldId="317"/>
            <ac:spMk id="36" creationId="{2717B3E3-7485-D241-8011-29F2312E8F43}"/>
          </ac:spMkLst>
        </pc:spChg>
        <pc:spChg chg="mod">
          <ac:chgData name="JUAN SEBASTIAN CARDONA SERNA" userId="04c57c1b-7abb-41ee-8ee5-9b1309e2a626" providerId="ADAL" clId="{6DF4C94D-9FB4-49CC-AB20-EC838017C1E0}" dt="2023-05-26T04:16:44.981" v="769"/>
          <ac:spMkLst>
            <pc:docMk/>
            <pc:sldMk cId="3960376757" sldId="317"/>
            <ac:spMk id="37" creationId="{FEC00B87-4D01-1EEE-1F8A-A981A78A21FD}"/>
          </ac:spMkLst>
        </pc:spChg>
        <pc:spChg chg="mod">
          <ac:chgData name="JUAN SEBASTIAN CARDONA SERNA" userId="04c57c1b-7abb-41ee-8ee5-9b1309e2a626" providerId="ADAL" clId="{6DF4C94D-9FB4-49CC-AB20-EC838017C1E0}" dt="2023-05-26T04:16:44.981" v="769"/>
          <ac:spMkLst>
            <pc:docMk/>
            <pc:sldMk cId="3960376757" sldId="317"/>
            <ac:spMk id="38" creationId="{9FD4D8C7-6008-7714-F807-4E9DCE0DBB5F}"/>
          </ac:spMkLst>
        </pc:spChg>
        <pc:spChg chg="mod">
          <ac:chgData name="JUAN SEBASTIAN CARDONA SERNA" userId="04c57c1b-7abb-41ee-8ee5-9b1309e2a626" providerId="ADAL" clId="{6DF4C94D-9FB4-49CC-AB20-EC838017C1E0}" dt="2023-05-26T04:16:44.981" v="769"/>
          <ac:spMkLst>
            <pc:docMk/>
            <pc:sldMk cId="3960376757" sldId="317"/>
            <ac:spMk id="39" creationId="{AEB6ECA4-771A-AA9B-3730-C86155F44773}"/>
          </ac:spMkLst>
        </pc:spChg>
        <pc:spChg chg="mod">
          <ac:chgData name="JUAN SEBASTIAN CARDONA SERNA" userId="04c57c1b-7abb-41ee-8ee5-9b1309e2a626" providerId="ADAL" clId="{6DF4C94D-9FB4-49CC-AB20-EC838017C1E0}" dt="2023-05-26T04:16:44.981" v="769"/>
          <ac:spMkLst>
            <pc:docMk/>
            <pc:sldMk cId="3960376757" sldId="317"/>
            <ac:spMk id="40" creationId="{A60F670C-7770-4C54-F5EA-B7325B1B89B7}"/>
          </ac:spMkLst>
        </pc:spChg>
        <pc:spChg chg="mod">
          <ac:chgData name="JUAN SEBASTIAN CARDONA SERNA" userId="04c57c1b-7abb-41ee-8ee5-9b1309e2a626" providerId="ADAL" clId="{6DF4C94D-9FB4-49CC-AB20-EC838017C1E0}" dt="2023-05-26T04:16:44.981" v="769"/>
          <ac:spMkLst>
            <pc:docMk/>
            <pc:sldMk cId="3960376757" sldId="317"/>
            <ac:spMk id="41" creationId="{069BB418-2231-280C-9081-6A03C631389E}"/>
          </ac:spMkLst>
        </pc:spChg>
        <pc:spChg chg="mod">
          <ac:chgData name="JUAN SEBASTIAN CARDONA SERNA" userId="04c57c1b-7abb-41ee-8ee5-9b1309e2a626" providerId="ADAL" clId="{6DF4C94D-9FB4-49CC-AB20-EC838017C1E0}" dt="2023-05-26T04:16:44.981" v="769"/>
          <ac:spMkLst>
            <pc:docMk/>
            <pc:sldMk cId="3960376757" sldId="317"/>
            <ac:spMk id="42" creationId="{3CFE7350-579C-A58B-F6B9-2EA6C7C0B59E}"/>
          </ac:spMkLst>
        </pc:spChg>
        <pc:spChg chg="mod">
          <ac:chgData name="JUAN SEBASTIAN CARDONA SERNA" userId="04c57c1b-7abb-41ee-8ee5-9b1309e2a626" providerId="ADAL" clId="{6DF4C94D-9FB4-49CC-AB20-EC838017C1E0}" dt="2023-05-26T04:16:44.981" v="769"/>
          <ac:spMkLst>
            <pc:docMk/>
            <pc:sldMk cId="3960376757" sldId="317"/>
            <ac:spMk id="43" creationId="{F71CF5EC-6330-8FB6-BF8F-DFA30B0E130F}"/>
          </ac:spMkLst>
        </pc:spChg>
        <pc:spChg chg="mod">
          <ac:chgData name="JUAN SEBASTIAN CARDONA SERNA" userId="04c57c1b-7abb-41ee-8ee5-9b1309e2a626" providerId="ADAL" clId="{6DF4C94D-9FB4-49CC-AB20-EC838017C1E0}" dt="2023-05-26T04:16:44.981" v="769"/>
          <ac:spMkLst>
            <pc:docMk/>
            <pc:sldMk cId="3960376757" sldId="317"/>
            <ac:spMk id="44" creationId="{5FF21BE4-A05D-031F-84D3-E5EA6D2772E6}"/>
          </ac:spMkLst>
        </pc:spChg>
        <pc:spChg chg="mod">
          <ac:chgData name="JUAN SEBASTIAN CARDONA SERNA" userId="04c57c1b-7abb-41ee-8ee5-9b1309e2a626" providerId="ADAL" clId="{6DF4C94D-9FB4-49CC-AB20-EC838017C1E0}" dt="2023-05-26T04:16:44.981" v="769"/>
          <ac:spMkLst>
            <pc:docMk/>
            <pc:sldMk cId="3960376757" sldId="317"/>
            <ac:spMk id="45" creationId="{BE035F5D-F8C5-F6F1-5154-49152AA1EA24}"/>
          </ac:spMkLst>
        </pc:spChg>
        <pc:spChg chg="mod">
          <ac:chgData name="JUAN SEBASTIAN CARDONA SERNA" userId="04c57c1b-7abb-41ee-8ee5-9b1309e2a626" providerId="ADAL" clId="{6DF4C94D-9FB4-49CC-AB20-EC838017C1E0}" dt="2023-05-26T04:16:44.981" v="769"/>
          <ac:spMkLst>
            <pc:docMk/>
            <pc:sldMk cId="3960376757" sldId="317"/>
            <ac:spMk id="46" creationId="{5049FB75-FC58-84FA-08AB-D257F3C5B096}"/>
          </ac:spMkLst>
        </pc:spChg>
        <pc:spChg chg="mod">
          <ac:chgData name="JUAN SEBASTIAN CARDONA SERNA" userId="04c57c1b-7abb-41ee-8ee5-9b1309e2a626" providerId="ADAL" clId="{6DF4C94D-9FB4-49CC-AB20-EC838017C1E0}" dt="2023-05-26T04:16:44.981" v="769"/>
          <ac:spMkLst>
            <pc:docMk/>
            <pc:sldMk cId="3960376757" sldId="317"/>
            <ac:spMk id="47" creationId="{771466E5-276E-758E-1DCB-75C24C7B062F}"/>
          </ac:spMkLst>
        </pc:spChg>
        <pc:spChg chg="mod">
          <ac:chgData name="JUAN SEBASTIAN CARDONA SERNA" userId="04c57c1b-7abb-41ee-8ee5-9b1309e2a626" providerId="ADAL" clId="{6DF4C94D-9FB4-49CC-AB20-EC838017C1E0}" dt="2023-05-26T04:16:44.981" v="769"/>
          <ac:spMkLst>
            <pc:docMk/>
            <pc:sldMk cId="3960376757" sldId="317"/>
            <ac:spMk id="48" creationId="{67703F1F-DE8C-EDA9-A3D6-EDECCA2FC735}"/>
          </ac:spMkLst>
        </pc:spChg>
        <pc:spChg chg="mod">
          <ac:chgData name="JUAN SEBASTIAN CARDONA SERNA" userId="04c57c1b-7abb-41ee-8ee5-9b1309e2a626" providerId="ADAL" clId="{6DF4C94D-9FB4-49CC-AB20-EC838017C1E0}" dt="2023-05-26T04:16:44.981" v="769"/>
          <ac:spMkLst>
            <pc:docMk/>
            <pc:sldMk cId="3960376757" sldId="317"/>
            <ac:spMk id="49" creationId="{DB3775CE-74CD-4490-0150-3286BC55EC35}"/>
          </ac:spMkLst>
        </pc:spChg>
        <pc:spChg chg="mod">
          <ac:chgData name="JUAN SEBASTIAN CARDONA SERNA" userId="04c57c1b-7abb-41ee-8ee5-9b1309e2a626" providerId="ADAL" clId="{6DF4C94D-9FB4-49CC-AB20-EC838017C1E0}" dt="2023-05-26T04:16:44.981" v="769"/>
          <ac:spMkLst>
            <pc:docMk/>
            <pc:sldMk cId="3960376757" sldId="317"/>
            <ac:spMk id="50" creationId="{44BC9B91-D5DB-94C8-1564-2A08BB8E51B0}"/>
          </ac:spMkLst>
        </pc:spChg>
        <pc:spChg chg="mod">
          <ac:chgData name="JUAN SEBASTIAN CARDONA SERNA" userId="04c57c1b-7abb-41ee-8ee5-9b1309e2a626" providerId="ADAL" clId="{6DF4C94D-9FB4-49CC-AB20-EC838017C1E0}" dt="2023-05-26T04:16:44.981" v="769"/>
          <ac:spMkLst>
            <pc:docMk/>
            <pc:sldMk cId="3960376757" sldId="317"/>
            <ac:spMk id="51" creationId="{21A84C1E-20E0-BF1D-EBCB-607BF9D2FACC}"/>
          </ac:spMkLst>
        </pc:spChg>
        <pc:spChg chg="mod">
          <ac:chgData name="JUAN SEBASTIAN CARDONA SERNA" userId="04c57c1b-7abb-41ee-8ee5-9b1309e2a626" providerId="ADAL" clId="{6DF4C94D-9FB4-49CC-AB20-EC838017C1E0}" dt="2023-05-26T04:16:44.981" v="769"/>
          <ac:spMkLst>
            <pc:docMk/>
            <pc:sldMk cId="3960376757" sldId="317"/>
            <ac:spMk id="52" creationId="{C672FB63-03E8-B01A-6F1B-8D1154BA5A45}"/>
          </ac:spMkLst>
        </pc:spChg>
        <pc:spChg chg="mod">
          <ac:chgData name="JUAN SEBASTIAN CARDONA SERNA" userId="04c57c1b-7abb-41ee-8ee5-9b1309e2a626" providerId="ADAL" clId="{6DF4C94D-9FB4-49CC-AB20-EC838017C1E0}" dt="2023-05-26T04:16:44.981" v="769"/>
          <ac:spMkLst>
            <pc:docMk/>
            <pc:sldMk cId="3960376757" sldId="317"/>
            <ac:spMk id="53" creationId="{5B570A46-FB5A-2F4E-049D-F47D99716B9A}"/>
          </ac:spMkLst>
        </pc:spChg>
        <pc:spChg chg="mod">
          <ac:chgData name="JUAN SEBASTIAN CARDONA SERNA" userId="04c57c1b-7abb-41ee-8ee5-9b1309e2a626" providerId="ADAL" clId="{6DF4C94D-9FB4-49CC-AB20-EC838017C1E0}" dt="2023-05-26T04:17:49.573" v="778" actId="1076"/>
          <ac:spMkLst>
            <pc:docMk/>
            <pc:sldMk cId="3960376757" sldId="317"/>
            <ac:spMk id="772" creationId="{00000000-0000-0000-0000-000000000000}"/>
          </ac:spMkLst>
        </pc:spChg>
        <pc:grpChg chg="add mod">
          <ac:chgData name="JUAN SEBASTIAN CARDONA SERNA" userId="04c57c1b-7abb-41ee-8ee5-9b1309e2a626" providerId="ADAL" clId="{6DF4C94D-9FB4-49CC-AB20-EC838017C1E0}" dt="2023-05-26T04:17:55.149" v="779" actId="1076"/>
          <ac:grpSpMkLst>
            <pc:docMk/>
            <pc:sldMk cId="3960376757" sldId="317"/>
            <ac:grpSpMk id="2" creationId="{334E9CC8-0FAE-DDDA-18EF-A6B3706F34B3}"/>
          </ac:grpSpMkLst>
        </pc:grpChg>
        <pc:grpChg chg="mod">
          <ac:chgData name="JUAN SEBASTIAN CARDONA SERNA" userId="04c57c1b-7abb-41ee-8ee5-9b1309e2a626" providerId="ADAL" clId="{6DF4C94D-9FB4-49CC-AB20-EC838017C1E0}" dt="2023-05-26T04:16:27.658" v="767"/>
          <ac:grpSpMkLst>
            <pc:docMk/>
            <pc:sldMk cId="3960376757" sldId="317"/>
            <ac:grpSpMk id="4" creationId="{7A03455E-387C-AD19-0ECD-1A33B916CEA1}"/>
          </ac:grpSpMkLst>
        </pc:grpChg>
        <pc:grpChg chg="mod">
          <ac:chgData name="JUAN SEBASTIAN CARDONA SERNA" userId="04c57c1b-7abb-41ee-8ee5-9b1309e2a626" providerId="ADAL" clId="{6DF4C94D-9FB4-49CC-AB20-EC838017C1E0}" dt="2023-05-26T04:16:27.658" v="767"/>
          <ac:grpSpMkLst>
            <pc:docMk/>
            <pc:sldMk cId="3960376757" sldId="317"/>
            <ac:grpSpMk id="5" creationId="{6AF9D79C-31C2-3912-B67C-1D4B81E082D6}"/>
          </ac:grpSpMkLst>
        </pc:grpChg>
        <pc:grpChg chg="mod">
          <ac:chgData name="JUAN SEBASTIAN CARDONA SERNA" userId="04c57c1b-7abb-41ee-8ee5-9b1309e2a626" providerId="ADAL" clId="{6DF4C94D-9FB4-49CC-AB20-EC838017C1E0}" dt="2023-05-26T04:16:27.658" v="767"/>
          <ac:grpSpMkLst>
            <pc:docMk/>
            <pc:sldMk cId="3960376757" sldId="317"/>
            <ac:grpSpMk id="6" creationId="{4070CD72-7F7F-D5C4-F64B-D41A0042CCA2}"/>
          </ac:grpSpMkLst>
        </pc:grpChg>
        <pc:grpChg chg="mod">
          <ac:chgData name="JUAN SEBASTIAN CARDONA SERNA" userId="04c57c1b-7abb-41ee-8ee5-9b1309e2a626" providerId="ADAL" clId="{6DF4C94D-9FB4-49CC-AB20-EC838017C1E0}" dt="2023-05-26T04:16:27.658" v="767"/>
          <ac:grpSpMkLst>
            <pc:docMk/>
            <pc:sldMk cId="3960376757" sldId="317"/>
            <ac:grpSpMk id="8" creationId="{81B3203A-27DD-3948-7641-444583031EFC}"/>
          </ac:grpSpMkLst>
        </pc:grpChg>
        <pc:grpChg chg="mod">
          <ac:chgData name="JUAN SEBASTIAN CARDONA SERNA" userId="04c57c1b-7abb-41ee-8ee5-9b1309e2a626" providerId="ADAL" clId="{6DF4C94D-9FB4-49CC-AB20-EC838017C1E0}" dt="2023-05-26T04:16:27.658" v="767"/>
          <ac:grpSpMkLst>
            <pc:docMk/>
            <pc:sldMk cId="3960376757" sldId="317"/>
            <ac:grpSpMk id="14" creationId="{429A8F59-51AA-8B0A-33FD-9007431388A5}"/>
          </ac:grpSpMkLst>
        </pc:grpChg>
        <pc:grpChg chg="mod">
          <ac:chgData name="JUAN SEBASTIAN CARDONA SERNA" userId="04c57c1b-7abb-41ee-8ee5-9b1309e2a626" providerId="ADAL" clId="{6DF4C94D-9FB4-49CC-AB20-EC838017C1E0}" dt="2023-05-26T04:16:27.658" v="767"/>
          <ac:grpSpMkLst>
            <pc:docMk/>
            <pc:sldMk cId="3960376757" sldId="317"/>
            <ac:grpSpMk id="20" creationId="{D629E80A-AB0E-9AF2-02BD-3C5E5B0054BA}"/>
          </ac:grpSpMkLst>
        </pc:grpChg>
        <pc:grpChg chg="add mod">
          <ac:chgData name="JUAN SEBASTIAN CARDONA SERNA" userId="04c57c1b-7abb-41ee-8ee5-9b1309e2a626" providerId="ADAL" clId="{6DF4C94D-9FB4-49CC-AB20-EC838017C1E0}" dt="2023-05-26T04:17:55.149" v="779" actId="1076"/>
          <ac:grpSpMkLst>
            <pc:docMk/>
            <pc:sldMk cId="3960376757" sldId="317"/>
            <ac:grpSpMk id="25" creationId="{C400A570-1453-EC58-556B-14AC276445DA}"/>
          </ac:grpSpMkLst>
        </pc:grpChg>
        <pc:grpChg chg="mod">
          <ac:chgData name="JUAN SEBASTIAN CARDONA SERNA" userId="04c57c1b-7abb-41ee-8ee5-9b1309e2a626" providerId="ADAL" clId="{6DF4C94D-9FB4-49CC-AB20-EC838017C1E0}" dt="2023-05-26T04:16:44.981" v="769"/>
          <ac:grpSpMkLst>
            <pc:docMk/>
            <pc:sldMk cId="3960376757" sldId="317"/>
            <ac:grpSpMk id="27" creationId="{8FB3213A-C9C9-3646-60B9-08546B7FCFEB}"/>
          </ac:grpSpMkLst>
        </pc:grpChg>
      </pc:sldChg>
      <pc:sldChg chg="addSp delSp modSp add mod">
        <pc:chgData name="JUAN SEBASTIAN CARDONA SERNA" userId="04c57c1b-7abb-41ee-8ee5-9b1309e2a626" providerId="ADAL" clId="{6DF4C94D-9FB4-49CC-AB20-EC838017C1E0}" dt="2023-06-01T03:01:02.405" v="1487" actId="1076"/>
        <pc:sldMkLst>
          <pc:docMk/>
          <pc:sldMk cId="3191283195" sldId="318"/>
        </pc:sldMkLst>
        <pc:spChg chg="add del mod">
          <ac:chgData name="JUAN SEBASTIAN CARDONA SERNA" userId="04c57c1b-7abb-41ee-8ee5-9b1309e2a626" providerId="ADAL" clId="{6DF4C94D-9FB4-49CC-AB20-EC838017C1E0}" dt="2023-06-01T03:00:56.737" v="1486" actId="478"/>
          <ac:spMkLst>
            <pc:docMk/>
            <pc:sldMk cId="3191283195" sldId="318"/>
            <ac:spMk id="4" creationId="{E7998CFE-3901-3D49-8176-3E9B86517BF0}"/>
          </ac:spMkLst>
        </pc:spChg>
        <pc:spChg chg="mod">
          <ac:chgData name="JUAN SEBASTIAN CARDONA SERNA" userId="04c57c1b-7abb-41ee-8ee5-9b1309e2a626" providerId="ADAL" clId="{6DF4C94D-9FB4-49CC-AB20-EC838017C1E0}" dt="2023-06-01T03:01:02.405" v="1487" actId="1076"/>
          <ac:spMkLst>
            <pc:docMk/>
            <pc:sldMk cId="3191283195" sldId="318"/>
            <ac:spMk id="861" creationId="{00000000-0000-0000-0000-000000000000}"/>
          </ac:spMkLst>
        </pc:spChg>
        <pc:spChg chg="del">
          <ac:chgData name="JUAN SEBASTIAN CARDONA SERNA" userId="04c57c1b-7abb-41ee-8ee5-9b1309e2a626" providerId="ADAL" clId="{6DF4C94D-9FB4-49CC-AB20-EC838017C1E0}" dt="2023-06-01T03:00:54.376" v="1485" actId="478"/>
          <ac:spMkLst>
            <pc:docMk/>
            <pc:sldMk cId="3191283195" sldId="318"/>
            <ac:spMk id="862" creationId="{00000000-0000-0000-0000-000000000000}"/>
          </ac:spMkLst>
        </pc:spChg>
      </pc:sldChg>
      <pc:sldChg chg="addSp delSp modSp add del mod">
        <pc:chgData name="JUAN SEBASTIAN CARDONA SERNA" userId="04c57c1b-7abb-41ee-8ee5-9b1309e2a626" providerId="ADAL" clId="{6DF4C94D-9FB4-49CC-AB20-EC838017C1E0}" dt="2023-06-01T03:43:46.039" v="2044" actId="47"/>
        <pc:sldMkLst>
          <pc:docMk/>
          <pc:sldMk cId="2427512594" sldId="319"/>
        </pc:sldMkLst>
        <pc:spChg chg="mod">
          <ac:chgData name="JUAN SEBASTIAN CARDONA SERNA" userId="04c57c1b-7abb-41ee-8ee5-9b1309e2a626" providerId="ADAL" clId="{6DF4C94D-9FB4-49CC-AB20-EC838017C1E0}" dt="2023-06-01T03:16:11.923" v="1599"/>
          <ac:spMkLst>
            <pc:docMk/>
            <pc:sldMk cId="2427512594" sldId="319"/>
            <ac:spMk id="3" creationId="{8887991C-626A-F810-91EA-14A30AD16CEB}"/>
          </ac:spMkLst>
        </pc:spChg>
        <pc:spChg chg="mod">
          <ac:chgData name="JUAN SEBASTIAN CARDONA SERNA" userId="04c57c1b-7abb-41ee-8ee5-9b1309e2a626" providerId="ADAL" clId="{6DF4C94D-9FB4-49CC-AB20-EC838017C1E0}" dt="2023-06-01T03:16:11.923" v="1599"/>
          <ac:spMkLst>
            <pc:docMk/>
            <pc:sldMk cId="2427512594" sldId="319"/>
            <ac:spMk id="6" creationId="{A3E3E23B-0CA1-7E10-3CBB-B6D5EA9B4EDD}"/>
          </ac:spMkLst>
        </pc:spChg>
        <pc:spChg chg="mod">
          <ac:chgData name="JUAN SEBASTIAN CARDONA SERNA" userId="04c57c1b-7abb-41ee-8ee5-9b1309e2a626" providerId="ADAL" clId="{6DF4C94D-9FB4-49CC-AB20-EC838017C1E0}" dt="2023-06-01T03:16:11.923" v="1599"/>
          <ac:spMkLst>
            <pc:docMk/>
            <pc:sldMk cId="2427512594" sldId="319"/>
            <ac:spMk id="8" creationId="{B1DA3E69-BD17-C6E8-AFD7-5693E5F3EEAC}"/>
          </ac:spMkLst>
        </pc:spChg>
        <pc:spChg chg="mod">
          <ac:chgData name="JUAN SEBASTIAN CARDONA SERNA" userId="04c57c1b-7abb-41ee-8ee5-9b1309e2a626" providerId="ADAL" clId="{6DF4C94D-9FB4-49CC-AB20-EC838017C1E0}" dt="2023-06-01T03:16:11.923" v="1599"/>
          <ac:spMkLst>
            <pc:docMk/>
            <pc:sldMk cId="2427512594" sldId="319"/>
            <ac:spMk id="9" creationId="{80237D98-2A1B-340B-C046-0792A7942D95}"/>
          </ac:spMkLst>
        </pc:spChg>
        <pc:spChg chg="mod">
          <ac:chgData name="JUAN SEBASTIAN CARDONA SERNA" userId="04c57c1b-7abb-41ee-8ee5-9b1309e2a626" providerId="ADAL" clId="{6DF4C94D-9FB4-49CC-AB20-EC838017C1E0}" dt="2023-06-01T03:16:11.923" v="1599"/>
          <ac:spMkLst>
            <pc:docMk/>
            <pc:sldMk cId="2427512594" sldId="319"/>
            <ac:spMk id="10" creationId="{A43F8337-3555-A0ED-5407-70FC1B9C3130}"/>
          </ac:spMkLst>
        </pc:spChg>
        <pc:spChg chg="mod">
          <ac:chgData name="JUAN SEBASTIAN CARDONA SERNA" userId="04c57c1b-7abb-41ee-8ee5-9b1309e2a626" providerId="ADAL" clId="{6DF4C94D-9FB4-49CC-AB20-EC838017C1E0}" dt="2023-06-01T03:16:11.923" v="1599"/>
          <ac:spMkLst>
            <pc:docMk/>
            <pc:sldMk cId="2427512594" sldId="319"/>
            <ac:spMk id="11" creationId="{897ED4F1-9AD0-3ECF-4B75-9F0B1299F6E2}"/>
          </ac:spMkLst>
        </pc:spChg>
        <pc:spChg chg="mod">
          <ac:chgData name="JUAN SEBASTIAN CARDONA SERNA" userId="04c57c1b-7abb-41ee-8ee5-9b1309e2a626" providerId="ADAL" clId="{6DF4C94D-9FB4-49CC-AB20-EC838017C1E0}" dt="2023-06-01T03:16:11.923" v="1599"/>
          <ac:spMkLst>
            <pc:docMk/>
            <pc:sldMk cId="2427512594" sldId="319"/>
            <ac:spMk id="12" creationId="{F14D46BA-5330-ADD3-13B5-FD0A114A4C33}"/>
          </ac:spMkLst>
        </pc:spChg>
        <pc:spChg chg="mod">
          <ac:chgData name="JUAN SEBASTIAN CARDONA SERNA" userId="04c57c1b-7abb-41ee-8ee5-9b1309e2a626" providerId="ADAL" clId="{6DF4C94D-9FB4-49CC-AB20-EC838017C1E0}" dt="2023-06-01T03:16:11.923" v="1599"/>
          <ac:spMkLst>
            <pc:docMk/>
            <pc:sldMk cId="2427512594" sldId="319"/>
            <ac:spMk id="13" creationId="{384E8C6B-93CB-87CD-52A3-BDEB9F38CDFB}"/>
          </ac:spMkLst>
        </pc:spChg>
        <pc:spChg chg="mod">
          <ac:chgData name="JUAN SEBASTIAN CARDONA SERNA" userId="04c57c1b-7abb-41ee-8ee5-9b1309e2a626" providerId="ADAL" clId="{6DF4C94D-9FB4-49CC-AB20-EC838017C1E0}" dt="2023-06-01T03:16:11.923" v="1599"/>
          <ac:spMkLst>
            <pc:docMk/>
            <pc:sldMk cId="2427512594" sldId="319"/>
            <ac:spMk id="14" creationId="{B26CFF4B-AC1A-A350-DCD1-6B77FF975784}"/>
          </ac:spMkLst>
        </pc:spChg>
        <pc:spChg chg="mod">
          <ac:chgData name="JUAN SEBASTIAN CARDONA SERNA" userId="04c57c1b-7abb-41ee-8ee5-9b1309e2a626" providerId="ADAL" clId="{6DF4C94D-9FB4-49CC-AB20-EC838017C1E0}" dt="2023-06-01T03:16:11.923" v="1599"/>
          <ac:spMkLst>
            <pc:docMk/>
            <pc:sldMk cId="2427512594" sldId="319"/>
            <ac:spMk id="15" creationId="{CCEC2683-B845-F62E-EA89-638875ACE647}"/>
          </ac:spMkLst>
        </pc:spChg>
        <pc:spChg chg="mod">
          <ac:chgData name="JUAN SEBASTIAN CARDONA SERNA" userId="04c57c1b-7abb-41ee-8ee5-9b1309e2a626" providerId="ADAL" clId="{6DF4C94D-9FB4-49CC-AB20-EC838017C1E0}" dt="2023-06-01T03:16:11.923" v="1599"/>
          <ac:spMkLst>
            <pc:docMk/>
            <pc:sldMk cId="2427512594" sldId="319"/>
            <ac:spMk id="16" creationId="{0137BF09-B6AE-73A0-91EA-79FBD8E655FD}"/>
          </ac:spMkLst>
        </pc:spChg>
        <pc:spChg chg="mod">
          <ac:chgData name="JUAN SEBASTIAN CARDONA SERNA" userId="04c57c1b-7abb-41ee-8ee5-9b1309e2a626" providerId="ADAL" clId="{6DF4C94D-9FB4-49CC-AB20-EC838017C1E0}" dt="2023-06-01T03:16:11.923" v="1599"/>
          <ac:spMkLst>
            <pc:docMk/>
            <pc:sldMk cId="2427512594" sldId="319"/>
            <ac:spMk id="17" creationId="{8A301601-9563-7B29-755D-3CC7DEC65E46}"/>
          </ac:spMkLst>
        </pc:spChg>
        <pc:spChg chg="mod">
          <ac:chgData name="JUAN SEBASTIAN CARDONA SERNA" userId="04c57c1b-7abb-41ee-8ee5-9b1309e2a626" providerId="ADAL" clId="{6DF4C94D-9FB4-49CC-AB20-EC838017C1E0}" dt="2023-06-01T03:16:11.923" v="1599"/>
          <ac:spMkLst>
            <pc:docMk/>
            <pc:sldMk cId="2427512594" sldId="319"/>
            <ac:spMk id="18" creationId="{3077B5D2-8A4E-D4C3-16C7-0F977A11902A}"/>
          </ac:spMkLst>
        </pc:spChg>
        <pc:spChg chg="mod">
          <ac:chgData name="JUAN SEBASTIAN CARDONA SERNA" userId="04c57c1b-7abb-41ee-8ee5-9b1309e2a626" providerId="ADAL" clId="{6DF4C94D-9FB4-49CC-AB20-EC838017C1E0}" dt="2023-06-01T03:16:11.923" v="1599"/>
          <ac:spMkLst>
            <pc:docMk/>
            <pc:sldMk cId="2427512594" sldId="319"/>
            <ac:spMk id="19" creationId="{D6609459-4987-A7CE-8364-819A155D2C90}"/>
          </ac:spMkLst>
        </pc:spChg>
        <pc:spChg chg="mod">
          <ac:chgData name="JUAN SEBASTIAN CARDONA SERNA" userId="04c57c1b-7abb-41ee-8ee5-9b1309e2a626" providerId="ADAL" clId="{6DF4C94D-9FB4-49CC-AB20-EC838017C1E0}" dt="2023-06-01T03:16:11.923" v="1599"/>
          <ac:spMkLst>
            <pc:docMk/>
            <pc:sldMk cId="2427512594" sldId="319"/>
            <ac:spMk id="20" creationId="{4EC466FC-3CE7-E558-DAA3-CFF78064E1E5}"/>
          </ac:spMkLst>
        </pc:spChg>
        <pc:spChg chg="mod">
          <ac:chgData name="JUAN SEBASTIAN CARDONA SERNA" userId="04c57c1b-7abb-41ee-8ee5-9b1309e2a626" providerId="ADAL" clId="{6DF4C94D-9FB4-49CC-AB20-EC838017C1E0}" dt="2023-06-01T03:16:11.923" v="1599"/>
          <ac:spMkLst>
            <pc:docMk/>
            <pc:sldMk cId="2427512594" sldId="319"/>
            <ac:spMk id="21" creationId="{D10C7468-6BB4-24CE-04E4-EF3CB5106DC6}"/>
          </ac:spMkLst>
        </pc:spChg>
        <pc:spChg chg="mod">
          <ac:chgData name="JUAN SEBASTIAN CARDONA SERNA" userId="04c57c1b-7abb-41ee-8ee5-9b1309e2a626" providerId="ADAL" clId="{6DF4C94D-9FB4-49CC-AB20-EC838017C1E0}" dt="2023-06-01T03:16:11.923" v="1599"/>
          <ac:spMkLst>
            <pc:docMk/>
            <pc:sldMk cId="2427512594" sldId="319"/>
            <ac:spMk id="22" creationId="{59C67CFF-118B-0202-9EC7-E5C6BFA1D58C}"/>
          </ac:spMkLst>
        </pc:spChg>
        <pc:spChg chg="mod">
          <ac:chgData name="JUAN SEBASTIAN CARDONA SERNA" userId="04c57c1b-7abb-41ee-8ee5-9b1309e2a626" providerId="ADAL" clId="{6DF4C94D-9FB4-49CC-AB20-EC838017C1E0}" dt="2023-06-01T03:16:11.923" v="1599"/>
          <ac:spMkLst>
            <pc:docMk/>
            <pc:sldMk cId="2427512594" sldId="319"/>
            <ac:spMk id="23" creationId="{7945CB73-6315-EBB5-708C-A85697BD07BB}"/>
          </ac:spMkLst>
        </pc:spChg>
        <pc:spChg chg="mod">
          <ac:chgData name="JUAN SEBASTIAN CARDONA SERNA" userId="04c57c1b-7abb-41ee-8ee5-9b1309e2a626" providerId="ADAL" clId="{6DF4C94D-9FB4-49CC-AB20-EC838017C1E0}" dt="2023-06-01T03:16:11.923" v="1599"/>
          <ac:spMkLst>
            <pc:docMk/>
            <pc:sldMk cId="2427512594" sldId="319"/>
            <ac:spMk id="24" creationId="{61B6BF82-CE81-7108-F7C2-5EC824945D5E}"/>
          </ac:spMkLst>
        </pc:spChg>
        <pc:spChg chg="mod">
          <ac:chgData name="JUAN SEBASTIAN CARDONA SERNA" userId="04c57c1b-7abb-41ee-8ee5-9b1309e2a626" providerId="ADAL" clId="{6DF4C94D-9FB4-49CC-AB20-EC838017C1E0}" dt="2023-06-01T03:16:11.923" v="1599"/>
          <ac:spMkLst>
            <pc:docMk/>
            <pc:sldMk cId="2427512594" sldId="319"/>
            <ac:spMk id="25" creationId="{B6528D7A-116E-E62D-7214-B06A0F96E8C7}"/>
          </ac:spMkLst>
        </pc:spChg>
        <pc:spChg chg="mod">
          <ac:chgData name="JUAN SEBASTIAN CARDONA SERNA" userId="04c57c1b-7abb-41ee-8ee5-9b1309e2a626" providerId="ADAL" clId="{6DF4C94D-9FB4-49CC-AB20-EC838017C1E0}" dt="2023-06-01T03:16:11.923" v="1599"/>
          <ac:spMkLst>
            <pc:docMk/>
            <pc:sldMk cId="2427512594" sldId="319"/>
            <ac:spMk id="26" creationId="{02C3AAF1-447C-72A9-1235-AC09902EE1A8}"/>
          </ac:spMkLst>
        </pc:spChg>
        <pc:spChg chg="mod">
          <ac:chgData name="JUAN SEBASTIAN CARDONA SERNA" userId="04c57c1b-7abb-41ee-8ee5-9b1309e2a626" providerId="ADAL" clId="{6DF4C94D-9FB4-49CC-AB20-EC838017C1E0}" dt="2023-06-01T03:16:11.923" v="1599"/>
          <ac:spMkLst>
            <pc:docMk/>
            <pc:sldMk cId="2427512594" sldId="319"/>
            <ac:spMk id="27" creationId="{2775B056-BFAC-8CAB-EAA7-5C59760ED21F}"/>
          </ac:spMkLst>
        </pc:spChg>
        <pc:spChg chg="mod">
          <ac:chgData name="JUAN SEBASTIAN CARDONA SERNA" userId="04c57c1b-7abb-41ee-8ee5-9b1309e2a626" providerId="ADAL" clId="{6DF4C94D-9FB4-49CC-AB20-EC838017C1E0}" dt="2023-06-01T03:16:11.923" v="1599"/>
          <ac:spMkLst>
            <pc:docMk/>
            <pc:sldMk cId="2427512594" sldId="319"/>
            <ac:spMk id="28" creationId="{B09AA11D-DD20-6B4C-6D7C-567F877F0B47}"/>
          </ac:spMkLst>
        </pc:spChg>
        <pc:spChg chg="mod">
          <ac:chgData name="JUAN SEBASTIAN CARDONA SERNA" userId="04c57c1b-7abb-41ee-8ee5-9b1309e2a626" providerId="ADAL" clId="{6DF4C94D-9FB4-49CC-AB20-EC838017C1E0}" dt="2023-06-01T03:16:11.923" v="1599"/>
          <ac:spMkLst>
            <pc:docMk/>
            <pc:sldMk cId="2427512594" sldId="319"/>
            <ac:spMk id="29" creationId="{B0E84C6E-AE06-C8EA-A4BC-24757275A68B}"/>
          </ac:spMkLst>
        </pc:spChg>
        <pc:spChg chg="mod">
          <ac:chgData name="JUAN SEBASTIAN CARDONA SERNA" userId="04c57c1b-7abb-41ee-8ee5-9b1309e2a626" providerId="ADAL" clId="{6DF4C94D-9FB4-49CC-AB20-EC838017C1E0}" dt="2023-06-01T03:16:11.923" v="1599"/>
          <ac:spMkLst>
            <pc:docMk/>
            <pc:sldMk cId="2427512594" sldId="319"/>
            <ac:spMk id="30" creationId="{8E3BA12F-3A17-3054-B325-E1C5BF5EA117}"/>
          </ac:spMkLst>
        </pc:spChg>
        <pc:spChg chg="mod">
          <ac:chgData name="JUAN SEBASTIAN CARDONA SERNA" userId="04c57c1b-7abb-41ee-8ee5-9b1309e2a626" providerId="ADAL" clId="{6DF4C94D-9FB4-49CC-AB20-EC838017C1E0}" dt="2023-06-01T03:16:11.923" v="1599"/>
          <ac:spMkLst>
            <pc:docMk/>
            <pc:sldMk cId="2427512594" sldId="319"/>
            <ac:spMk id="31" creationId="{FD398BBC-33BD-B864-168C-E60661E8E43C}"/>
          </ac:spMkLst>
        </pc:spChg>
        <pc:spChg chg="mod">
          <ac:chgData name="JUAN SEBASTIAN CARDONA SERNA" userId="04c57c1b-7abb-41ee-8ee5-9b1309e2a626" providerId="ADAL" clId="{6DF4C94D-9FB4-49CC-AB20-EC838017C1E0}" dt="2023-06-01T03:16:11.923" v="1599"/>
          <ac:spMkLst>
            <pc:docMk/>
            <pc:sldMk cId="2427512594" sldId="319"/>
            <ac:spMk id="32" creationId="{3EBDC891-EE61-670D-F1B0-5CC583A9545D}"/>
          </ac:spMkLst>
        </pc:spChg>
        <pc:spChg chg="mod">
          <ac:chgData name="JUAN SEBASTIAN CARDONA SERNA" userId="04c57c1b-7abb-41ee-8ee5-9b1309e2a626" providerId="ADAL" clId="{6DF4C94D-9FB4-49CC-AB20-EC838017C1E0}" dt="2023-06-01T03:16:11.923" v="1599"/>
          <ac:spMkLst>
            <pc:docMk/>
            <pc:sldMk cId="2427512594" sldId="319"/>
            <ac:spMk id="33" creationId="{036B1437-C459-C2E8-F1E1-269DB7FDBF90}"/>
          </ac:spMkLst>
        </pc:spChg>
        <pc:spChg chg="mod">
          <ac:chgData name="JUAN SEBASTIAN CARDONA SERNA" userId="04c57c1b-7abb-41ee-8ee5-9b1309e2a626" providerId="ADAL" clId="{6DF4C94D-9FB4-49CC-AB20-EC838017C1E0}" dt="2023-06-01T03:16:11.923" v="1599"/>
          <ac:spMkLst>
            <pc:docMk/>
            <pc:sldMk cId="2427512594" sldId="319"/>
            <ac:spMk id="34" creationId="{15F7B14A-07ED-A53F-83A8-F245C1853922}"/>
          </ac:spMkLst>
        </pc:spChg>
        <pc:spChg chg="mod">
          <ac:chgData name="JUAN SEBASTIAN CARDONA SERNA" userId="04c57c1b-7abb-41ee-8ee5-9b1309e2a626" providerId="ADAL" clId="{6DF4C94D-9FB4-49CC-AB20-EC838017C1E0}" dt="2023-06-01T03:16:11.923" v="1599"/>
          <ac:spMkLst>
            <pc:docMk/>
            <pc:sldMk cId="2427512594" sldId="319"/>
            <ac:spMk id="35" creationId="{FF76A250-2E8C-DE34-70AD-4962251E356B}"/>
          </ac:spMkLst>
        </pc:spChg>
        <pc:spChg chg="mod">
          <ac:chgData name="JUAN SEBASTIAN CARDONA SERNA" userId="04c57c1b-7abb-41ee-8ee5-9b1309e2a626" providerId="ADAL" clId="{6DF4C94D-9FB4-49CC-AB20-EC838017C1E0}" dt="2023-06-01T03:16:11.923" v="1599"/>
          <ac:spMkLst>
            <pc:docMk/>
            <pc:sldMk cId="2427512594" sldId="319"/>
            <ac:spMk id="36" creationId="{A8B49D48-1480-E77B-857A-40D6A620BC87}"/>
          </ac:spMkLst>
        </pc:spChg>
        <pc:spChg chg="mod">
          <ac:chgData name="JUAN SEBASTIAN CARDONA SERNA" userId="04c57c1b-7abb-41ee-8ee5-9b1309e2a626" providerId="ADAL" clId="{6DF4C94D-9FB4-49CC-AB20-EC838017C1E0}" dt="2023-06-01T03:16:11.923" v="1599"/>
          <ac:spMkLst>
            <pc:docMk/>
            <pc:sldMk cId="2427512594" sldId="319"/>
            <ac:spMk id="37" creationId="{D6E41D95-B7D1-40CB-71E8-FF94F97B1778}"/>
          </ac:spMkLst>
        </pc:spChg>
        <pc:spChg chg="mod">
          <ac:chgData name="JUAN SEBASTIAN CARDONA SERNA" userId="04c57c1b-7abb-41ee-8ee5-9b1309e2a626" providerId="ADAL" clId="{6DF4C94D-9FB4-49CC-AB20-EC838017C1E0}" dt="2023-06-01T03:16:11.923" v="1599"/>
          <ac:spMkLst>
            <pc:docMk/>
            <pc:sldMk cId="2427512594" sldId="319"/>
            <ac:spMk id="38" creationId="{5A9AE1C3-BD72-8D99-43DD-907773D4C98A}"/>
          </ac:spMkLst>
        </pc:spChg>
        <pc:spChg chg="mod">
          <ac:chgData name="JUAN SEBASTIAN CARDONA SERNA" userId="04c57c1b-7abb-41ee-8ee5-9b1309e2a626" providerId="ADAL" clId="{6DF4C94D-9FB4-49CC-AB20-EC838017C1E0}" dt="2023-06-01T03:16:11.923" v="1599"/>
          <ac:spMkLst>
            <pc:docMk/>
            <pc:sldMk cId="2427512594" sldId="319"/>
            <ac:spMk id="39" creationId="{1620198A-6577-CE69-D0AA-AAB1F8F6CB92}"/>
          </ac:spMkLst>
        </pc:spChg>
        <pc:spChg chg="mod">
          <ac:chgData name="JUAN SEBASTIAN CARDONA SERNA" userId="04c57c1b-7abb-41ee-8ee5-9b1309e2a626" providerId="ADAL" clId="{6DF4C94D-9FB4-49CC-AB20-EC838017C1E0}" dt="2023-06-01T03:16:11.923" v="1599"/>
          <ac:spMkLst>
            <pc:docMk/>
            <pc:sldMk cId="2427512594" sldId="319"/>
            <ac:spMk id="40" creationId="{46ED3036-DBB5-F36F-E89F-93CEAD675B50}"/>
          </ac:spMkLst>
        </pc:spChg>
        <pc:spChg chg="mod">
          <ac:chgData name="JUAN SEBASTIAN CARDONA SERNA" userId="04c57c1b-7abb-41ee-8ee5-9b1309e2a626" providerId="ADAL" clId="{6DF4C94D-9FB4-49CC-AB20-EC838017C1E0}" dt="2023-06-01T03:16:11.923" v="1599"/>
          <ac:spMkLst>
            <pc:docMk/>
            <pc:sldMk cId="2427512594" sldId="319"/>
            <ac:spMk id="41" creationId="{1C53FA62-18D0-0F1C-485A-84693713FDC8}"/>
          </ac:spMkLst>
        </pc:spChg>
        <pc:spChg chg="mod">
          <ac:chgData name="JUAN SEBASTIAN CARDONA SERNA" userId="04c57c1b-7abb-41ee-8ee5-9b1309e2a626" providerId="ADAL" clId="{6DF4C94D-9FB4-49CC-AB20-EC838017C1E0}" dt="2023-06-01T03:16:11.923" v="1599"/>
          <ac:spMkLst>
            <pc:docMk/>
            <pc:sldMk cId="2427512594" sldId="319"/>
            <ac:spMk id="42" creationId="{09B8FB0D-E406-4580-97A2-6C5A4808AB88}"/>
          </ac:spMkLst>
        </pc:spChg>
        <pc:spChg chg="mod">
          <ac:chgData name="JUAN SEBASTIAN CARDONA SERNA" userId="04c57c1b-7abb-41ee-8ee5-9b1309e2a626" providerId="ADAL" clId="{6DF4C94D-9FB4-49CC-AB20-EC838017C1E0}" dt="2023-06-01T03:16:11.923" v="1599"/>
          <ac:spMkLst>
            <pc:docMk/>
            <pc:sldMk cId="2427512594" sldId="319"/>
            <ac:spMk id="43" creationId="{1A671622-74E9-6B39-3766-E4B2E33D654C}"/>
          </ac:spMkLst>
        </pc:spChg>
        <pc:spChg chg="add del mod">
          <ac:chgData name="JUAN SEBASTIAN CARDONA SERNA" userId="04c57c1b-7abb-41ee-8ee5-9b1309e2a626" providerId="ADAL" clId="{6DF4C94D-9FB4-49CC-AB20-EC838017C1E0}" dt="2023-06-01T03:23:33.577" v="1698" actId="478"/>
          <ac:spMkLst>
            <pc:docMk/>
            <pc:sldMk cId="2427512594" sldId="319"/>
            <ac:spMk id="44" creationId="{7E3FD09D-E50A-B467-FD5E-DA25D9E9B82B}"/>
          </ac:spMkLst>
        </pc:spChg>
        <pc:spChg chg="mod">
          <ac:chgData name="JUAN SEBASTIAN CARDONA SERNA" userId="04c57c1b-7abb-41ee-8ee5-9b1309e2a626" providerId="ADAL" clId="{6DF4C94D-9FB4-49CC-AB20-EC838017C1E0}" dt="2023-06-01T03:39:31.024" v="2003" actId="14100"/>
          <ac:spMkLst>
            <pc:docMk/>
            <pc:sldMk cId="2427512594" sldId="319"/>
            <ac:spMk id="426" creationId="{00000000-0000-0000-0000-000000000000}"/>
          </ac:spMkLst>
        </pc:spChg>
        <pc:grpChg chg="add del mod">
          <ac:chgData name="JUAN SEBASTIAN CARDONA SERNA" userId="04c57c1b-7abb-41ee-8ee5-9b1309e2a626" providerId="ADAL" clId="{6DF4C94D-9FB4-49CC-AB20-EC838017C1E0}" dt="2023-06-01T03:23:36.999" v="1699" actId="478"/>
          <ac:grpSpMkLst>
            <pc:docMk/>
            <pc:sldMk cId="2427512594" sldId="319"/>
            <ac:grpSpMk id="2" creationId="{45A6EE36-3A1E-0A2E-270B-F99985F4F05E}"/>
          </ac:grpSpMkLst>
        </pc:grpChg>
        <pc:grpChg chg="mod">
          <ac:chgData name="JUAN SEBASTIAN CARDONA SERNA" userId="04c57c1b-7abb-41ee-8ee5-9b1309e2a626" providerId="ADAL" clId="{6DF4C94D-9FB4-49CC-AB20-EC838017C1E0}" dt="2023-06-01T03:16:11.923" v="1599"/>
          <ac:grpSpMkLst>
            <pc:docMk/>
            <pc:sldMk cId="2427512594" sldId="319"/>
            <ac:grpSpMk id="4" creationId="{11FFE340-1529-82CD-6841-063E3349A048}"/>
          </ac:grpSpMkLst>
        </pc:grpChg>
        <pc:graphicFrameChg chg="mod">
          <ac:chgData name="JUAN SEBASTIAN CARDONA SERNA" userId="04c57c1b-7abb-41ee-8ee5-9b1309e2a626" providerId="ADAL" clId="{6DF4C94D-9FB4-49CC-AB20-EC838017C1E0}" dt="2023-06-01T03:26:21.266" v="1717" actId="692"/>
          <ac:graphicFrameMkLst>
            <pc:docMk/>
            <pc:sldMk cId="2427512594" sldId="319"/>
            <ac:graphicFrameMk id="5" creationId="{728ED1DA-0BB3-04DE-539F-FACC1055E83D}"/>
          </ac:graphicFrameMkLst>
        </pc:graphicFrameChg>
      </pc:sldChg>
      <pc:sldChg chg="addSp delSp modSp add mod ord">
        <pc:chgData name="JUAN SEBASTIAN CARDONA SERNA" userId="04c57c1b-7abb-41ee-8ee5-9b1309e2a626" providerId="ADAL" clId="{6DF4C94D-9FB4-49CC-AB20-EC838017C1E0}" dt="2023-06-01T04:00:07.453" v="2092"/>
        <pc:sldMkLst>
          <pc:docMk/>
          <pc:sldMk cId="2458081157" sldId="320"/>
        </pc:sldMkLst>
        <pc:spChg chg="add mod">
          <ac:chgData name="JUAN SEBASTIAN CARDONA SERNA" userId="04c57c1b-7abb-41ee-8ee5-9b1309e2a626" providerId="ADAL" clId="{6DF4C94D-9FB4-49CC-AB20-EC838017C1E0}" dt="2023-06-01T03:40:23.943" v="2012" actId="404"/>
          <ac:spMkLst>
            <pc:docMk/>
            <pc:sldMk cId="2458081157" sldId="320"/>
            <ac:spMk id="6" creationId="{5EFD7D02-812F-888D-2A43-B3CED3B84DD4}"/>
          </ac:spMkLst>
        </pc:spChg>
        <pc:spChg chg="mod">
          <ac:chgData name="JUAN SEBASTIAN CARDONA SERNA" userId="04c57c1b-7abb-41ee-8ee5-9b1309e2a626" providerId="ADAL" clId="{6DF4C94D-9FB4-49CC-AB20-EC838017C1E0}" dt="2023-06-01T03:42:22.407" v="2029"/>
          <ac:spMkLst>
            <pc:docMk/>
            <pc:sldMk cId="2458081157" sldId="320"/>
            <ac:spMk id="10" creationId="{ADA7C014-9B73-9EE5-1863-3A4CA552B957}"/>
          </ac:spMkLst>
        </pc:spChg>
        <pc:spChg chg="mod">
          <ac:chgData name="JUAN SEBASTIAN CARDONA SERNA" userId="04c57c1b-7abb-41ee-8ee5-9b1309e2a626" providerId="ADAL" clId="{6DF4C94D-9FB4-49CC-AB20-EC838017C1E0}" dt="2023-06-01T03:42:22.407" v="2029"/>
          <ac:spMkLst>
            <pc:docMk/>
            <pc:sldMk cId="2458081157" sldId="320"/>
            <ac:spMk id="12" creationId="{1D8B158A-940D-04A4-F72E-BAE77A6BEDA4}"/>
          </ac:spMkLst>
        </pc:spChg>
        <pc:spChg chg="mod">
          <ac:chgData name="JUAN SEBASTIAN CARDONA SERNA" userId="04c57c1b-7abb-41ee-8ee5-9b1309e2a626" providerId="ADAL" clId="{6DF4C94D-9FB4-49CC-AB20-EC838017C1E0}" dt="2023-06-01T03:42:22.407" v="2029"/>
          <ac:spMkLst>
            <pc:docMk/>
            <pc:sldMk cId="2458081157" sldId="320"/>
            <ac:spMk id="13" creationId="{E4E38940-CBF6-29AD-6EB2-7C013B18A5C9}"/>
          </ac:spMkLst>
        </pc:spChg>
        <pc:spChg chg="mod">
          <ac:chgData name="JUAN SEBASTIAN CARDONA SERNA" userId="04c57c1b-7abb-41ee-8ee5-9b1309e2a626" providerId="ADAL" clId="{6DF4C94D-9FB4-49CC-AB20-EC838017C1E0}" dt="2023-06-01T03:42:27.964" v="2031"/>
          <ac:spMkLst>
            <pc:docMk/>
            <pc:sldMk cId="2458081157" sldId="320"/>
            <ac:spMk id="15" creationId="{DEE152FA-11BE-5227-7B25-AB19436D2E86}"/>
          </ac:spMkLst>
        </pc:spChg>
        <pc:spChg chg="mod">
          <ac:chgData name="JUAN SEBASTIAN CARDONA SERNA" userId="04c57c1b-7abb-41ee-8ee5-9b1309e2a626" providerId="ADAL" clId="{6DF4C94D-9FB4-49CC-AB20-EC838017C1E0}" dt="2023-06-01T03:42:27.964" v="2031"/>
          <ac:spMkLst>
            <pc:docMk/>
            <pc:sldMk cId="2458081157" sldId="320"/>
            <ac:spMk id="17" creationId="{ECBA9B64-ECBE-BA58-2667-A3E76E9518D5}"/>
          </ac:spMkLst>
        </pc:spChg>
        <pc:spChg chg="mod">
          <ac:chgData name="JUAN SEBASTIAN CARDONA SERNA" userId="04c57c1b-7abb-41ee-8ee5-9b1309e2a626" providerId="ADAL" clId="{6DF4C94D-9FB4-49CC-AB20-EC838017C1E0}" dt="2023-06-01T03:42:27.964" v="2031"/>
          <ac:spMkLst>
            <pc:docMk/>
            <pc:sldMk cId="2458081157" sldId="320"/>
            <ac:spMk id="18" creationId="{B71239E6-08A5-A502-0851-81A3E2A6D603}"/>
          </ac:spMkLst>
        </pc:spChg>
        <pc:spChg chg="mod">
          <ac:chgData name="JUAN SEBASTIAN CARDONA SERNA" userId="04c57c1b-7abb-41ee-8ee5-9b1309e2a626" providerId="ADAL" clId="{6DF4C94D-9FB4-49CC-AB20-EC838017C1E0}" dt="2023-06-01T03:43:08.077" v="2035"/>
          <ac:spMkLst>
            <pc:docMk/>
            <pc:sldMk cId="2458081157" sldId="320"/>
            <ac:spMk id="20" creationId="{C07CF780-6DC3-0DBF-E9BE-5198DA11A65A}"/>
          </ac:spMkLst>
        </pc:spChg>
        <pc:spChg chg="mod">
          <ac:chgData name="JUAN SEBASTIAN CARDONA SERNA" userId="04c57c1b-7abb-41ee-8ee5-9b1309e2a626" providerId="ADAL" clId="{6DF4C94D-9FB4-49CC-AB20-EC838017C1E0}" dt="2023-06-01T03:43:08.077" v="2035"/>
          <ac:spMkLst>
            <pc:docMk/>
            <pc:sldMk cId="2458081157" sldId="320"/>
            <ac:spMk id="22" creationId="{A4D3B004-F02D-8E4A-360C-87417291BE43}"/>
          </ac:spMkLst>
        </pc:spChg>
        <pc:spChg chg="mod">
          <ac:chgData name="JUAN SEBASTIAN CARDONA SERNA" userId="04c57c1b-7abb-41ee-8ee5-9b1309e2a626" providerId="ADAL" clId="{6DF4C94D-9FB4-49CC-AB20-EC838017C1E0}" dt="2023-06-01T03:43:08.077" v="2035"/>
          <ac:spMkLst>
            <pc:docMk/>
            <pc:sldMk cId="2458081157" sldId="320"/>
            <ac:spMk id="23" creationId="{4B035809-E584-9E90-93CB-4AE8DE372200}"/>
          </ac:spMkLst>
        </pc:spChg>
        <pc:spChg chg="mod">
          <ac:chgData name="JUAN SEBASTIAN CARDONA SERNA" userId="04c57c1b-7abb-41ee-8ee5-9b1309e2a626" providerId="ADAL" clId="{6DF4C94D-9FB4-49CC-AB20-EC838017C1E0}" dt="2023-06-01T03:43:08.077" v="2035"/>
          <ac:spMkLst>
            <pc:docMk/>
            <pc:sldMk cId="2458081157" sldId="320"/>
            <ac:spMk id="24" creationId="{8B2ED87D-8B9A-7AA1-D68A-CB7937480988}"/>
          </ac:spMkLst>
        </pc:spChg>
        <pc:spChg chg="mod">
          <ac:chgData name="JUAN SEBASTIAN CARDONA SERNA" userId="04c57c1b-7abb-41ee-8ee5-9b1309e2a626" providerId="ADAL" clId="{6DF4C94D-9FB4-49CC-AB20-EC838017C1E0}" dt="2023-06-01T03:43:08.077" v="2035"/>
          <ac:spMkLst>
            <pc:docMk/>
            <pc:sldMk cId="2458081157" sldId="320"/>
            <ac:spMk id="25" creationId="{5072BD5F-FBB8-FC64-43DC-88ABBE8B67CC}"/>
          </ac:spMkLst>
        </pc:spChg>
        <pc:spChg chg="mod">
          <ac:chgData name="JUAN SEBASTIAN CARDONA SERNA" userId="04c57c1b-7abb-41ee-8ee5-9b1309e2a626" providerId="ADAL" clId="{6DF4C94D-9FB4-49CC-AB20-EC838017C1E0}" dt="2023-06-01T03:43:08.077" v="2035"/>
          <ac:spMkLst>
            <pc:docMk/>
            <pc:sldMk cId="2458081157" sldId="320"/>
            <ac:spMk id="26" creationId="{7F956CA0-D6E9-6012-CA0F-C465703C8C69}"/>
          </ac:spMkLst>
        </pc:spChg>
        <pc:spChg chg="mod">
          <ac:chgData name="JUAN SEBASTIAN CARDONA SERNA" userId="04c57c1b-7abb-41ee-8ee5-9b1309e2a626" providerId="ADAL" clId="{6DF4C94D-9FB4-49CC-AB20-EC838017C1E0}" dt="2023-06-01T03:43:08.077" v="2035"/>
          <ac:spMkLst>
            <pc:docMk/>
            <pc:sldMk cId="2458081157" sldId="320"/>
            <ac:spMk id="27" creationId="{613141D6-BAC0-E524-FB9B-59F35F15D2E8}"/>
          </ac:spMkLst>
        </pc:spChg>
        <pc:spChg chg="mod">
          <ac:chgData name="JUAN SEBASTIAN CARDONA SERNA" userId="04c57c1b-7abb-41ee-8ee5-9b1309e2a626" providerId="ADAL" clId="{6DF4C94D-9FB4-49CC-AB20-EC838017C1E0}" dt="2023-06-01T03:43:08.077" v="2035"/>
          <ac:spMkLst>
            <pc:docMk/>
            <pc:sldMk cId="2458081157" sldId="320"/>
            <ac:spMk id="28" creationId="{A9E841E6-641E-26C8-242C-C1F7F5A00E18}"/>
          </ac:spMkLst>
        </pc:spChg>
        <pc:spChg chg="mod">
          <ac:chgData name="JUAN SEBASTIAN CARDONA SERNA" userId="04c57c1b-7abb-41ee-8ee5-9b1309e2a626" providerId="ADAL" clId="{6DF4C94D-9FB4-49CC-AB20-EC838017C1E0}" dt="2023-06-01T03:43:08.077" v="2035"/>
          <ac:spMkLst>
            <pc:docMk/>
            <pc:sldMk cId="2458081157" sldId="320"/>
            <ac:spMk id="29" creationId="{08473A24-DEE9-C8EE-ADCD-89FF2EA64221}"/>
          </ac:spMkLst>
        </pc:spChg>
        <pc:spChg chg="mod">
          <ac:chgData name="JUAN SEBASTIAN CARDONA SERNA" userId="04c57c1b-7abb-41ee-8ee5-9b1309e2a626" providerId="ADAL" clId="{6DF4C94D-9FB4-49CC-AB20-EC838017C1E0}" dt="2023-06-01T03:43:08.077" v="2035"/>
          <ac:spMkLst>
            <pc:docMk/>
            <pc:sldMk cId="2458081157" sldId="320"/>
            <ac:spMk id="30" creationId="{0AC8AC7C-6230-646C-70F6-906FDDB878EA}"/>
          </ac:spMkLst>
        </pc:spChg>
        <pc:spChg chg="mod">
          <ac:chgData name="JUAN SEBASTIAN CARDONA SERNA" userId="04c57c1b-7abb-41ee-8ee5-9b1309e2a626" providerId="ADAL" clId="{6DF4C94D-9FB4-49CC-AB20-EC838017C1E0}" dt="2023-06-01T03:43:08.077" v="2035"/>
          <ac:spMkLst>
            <pc:docMk/>
            <pc:sldMk cId="2458081157" sldId="320"/>
            <ac:spMk id="31" creationId="{B477BBE7-6387-CC87-26CE-EC25B0BDB108}"/>
          </ac:spMkLst>
        </pc:spChg>
        <pc:spChg chg="mod">
          <ac:chgData name="JUAN SEBASTIAN CARDONA SERNA" userId="04c57c1b-7abb-41ee-8ee5-9b1309e2a626" providerId="ADAL" clId="{6DF4C94D-9FB4-49CC-AB20-EC838017C1E0}" dt="2023-06-01T03:43:08.077" v="2035"/>
          <ac:spMkLst>
            <pc:docMk/>
            <pc:sldMk cId="2458081157" sldId="320"/>
            <ac:spMk id="32" creationId="{E9EB8095-D7E2-46F3-7E1C-800632F50F1E}"/>
          </ac:spMkLst>
        </pc:spChg>
        <pc:spChg chg="mod">
          <ac:chgData name="JUAN SEBASTIAN CARDONA SERNA" userId="04c57c1b-7abb-41ee-8ee5-9b1309e2a626" providerId="ADAL" clId="{6DF4C94D-9FB4-49CC-AB20-EC838017C1E0}" dt="2023-06-01T03:43:08.077" v="2035"/>
          <ac:spMkLst>
            <pc:docMk/>
            <pc:sldMk cId="2458081157" sldId="320"/>
            <ac:spMk id="33" creationId="{20407D25-7301-0ECC-F963-920EA48EF00F}"/>
          </ac:spMkLst>
        </pc:spChg>
        <pc:spChg chg="mod">
          <ac:chgData name="JUAN SEBASTIAN CARDONA SERNA" userId="04c57c1b-7abb-41ee-8ee5-9b1309e2a626" providerId="ADAL" clId="{6DF4C94D-9FB4-49CC-AB20-EC838017C1E0}" dt="2023-06-01T03:43:08.077" v="2035"/>
          <ac:spMkLst>
            <pc:docMk/>
            <pc:sldMk cId="2458081157" sldId="320"/>
            <ac:spMk id="34" creationId="{00C7B5DB-2036-8723-7A77-72B79C31336C}"/>
          </ac:spMkLst>
        </pc:spChg>
        <pc:spChg chg="mod">
          <ac:chgData name="JUAN SEBASTIAN CARDONA SERNA" userId="04c57c1b-7abb-41ee-8ee5-9b1309e2a626" providerId="ADAL" clId="{6DF4C94D-9FB4-49CC-AB20-EC838017C1E0}" dt="2023-06-01T03:43:08.077" v="2035"/>
          <ac:spMkLst>
            <pc:docMk/>
            <pc:sldMk cId="2458081157" sldId="320"/>
            <ac:spMk id="35" creationId="{4147A332-04A3-585D-F571-3A89EC643883}"/>
          </ac:spMkLst>
        </pc:spChg>
        <pc:spChg chg="mod">
          <ac:chgData name="JUAN SEBASTIAN CARDONA SERNA" userId="04c57c1b-7abb-41ee-8ee5-9b1309e2a626" providerId="ADAL" clId="{6DF4C94D-9FB4-49CC-AB20-EC838017C1E0}" dt="2023-06-01T03:43:08.077" v="2035"/>
          <ac:spMkLst>
            <pc:docMk/>
            <pc:sldMk cId="2458081157" sldId="320"/>
            <ac:spMk id="36" creationId="{BB72D275-ED36-96C5-AAFC-EBF3FC6211DB}"/>
          </ac:spMkLst>
        </pc:spChg>
        <pc:spChg chg="mod">
          <ac:chgData name="JUAN SEBASTIAN CARDONA SERNA" userId="04c57c1b-7abb-41ee-8ee5-9b1309e2a626" providerId="ADAL" clId="{6DF4C94D-9FB4-49CC-AB20-EC838017C1E0}" dt="2023-06-01T03:43:08.077" v="2035"/>
          <ac:spMkLst>
            <pc:docMk/>
            <pc:sldMk cId="2458081157" sldId="320"/>
            <ac:spMk id="37" creationId="{399AE30F-A64B-9549-3A5F-2BB6EDB84571}"/>
          </ac:spMkLst>
        </pc:spChg>
        <pc:spChg chg="mod">
          <ac:chgData name="JUAN SEBASTIAN CARDONA SERNA" userId="04c57c1b-7abb-41ee-8ee5-9b1309e2a626" providerId="ADAL" clId="{6DF4C94D-9FB4-49CC-AB20-EC838017C1E0}" dt="2023-06-01T03:43:08.077" v="2035"/>
          <ac:spMkLst>
            <pc:docMk/>
            <pc:sldMk cId="2458081157" sldId="320"/>
            <ac:spMk id="38" creationId="{EAB9F204-5537-32AD-CDA5-5606F7C5071C}"/>
          </ac:spMkLst>
        </pc:spChg>
        <pc:spChg chg="mod">
          <ac:chgData name="JUAN SEBASTIAN CARDONA SERNA" userId="04c57c1b-7abb-41ee-8ee5-9b1309e2a626" providerId="ADAL" clId="{6DF4C94D-9FB4-49CC-AB20-EC838017C1E0}" dt="2023-06-01T03:43:08.077" v="2035"/>
          <ac:spMkLst>
            <pc:docMk/>
            <pc:sldMk cId="2458081157" sldId="320"/>
            <ac:spMk id="39" creationId="{6A50DDE6-04E2-49D5-EE5B-32B5EAC79F85}"/>
          </ac:spMkLst>
        </pc:spChg>
        <pc:spChg chg="mod">
          <ac:chgData name="JUAN SEBASTIAN CARDONA SERNA" userId="04c57c1b-7abb-41ee-8ee5-9b1309e2a626" providerId="ADAL" clId="{6DF4C94D-9FB4-49CC-AB20-EC838017C1E0}" dt="2023-06-01T03:43:08.077" v="2035"/>
          <ac:spMkLst>
            <pc:docMk/>
            <pc:sldMk cId="2458081157" sldId="320"/>
            <ac:spMk id="40" creationId="{2D4ECB5B-02FA-9DA9-4DC7-5AB85B918ED5}"/>
          </ac:spMkLst>
        </pc:spChg>
        <pc:spChg chg="mod">
          <ac:chgData name="JUAN SEBASTIAN CARDONA SERNA" userId="04c57c1b-7abb-41ee-8ee5-9b1309e2a626" providerId="ADAL" clId="{6DF4C94D-9FB4-49CC-AB20-EC838017C1E0}" dt="2023-06-01T03:43:08.077" v="2035"/>
          <ac:spMkLst>
            <pc:docMk/>
            <pc:sldMk cId="2458081157" sldId="320"/>
            <ac:spMk id="41" creationId="{21DB3ED2-459F-7B51-B419-265CE8EAD87C}"/>
          </ac:spMkLst>
        </pc:spChg>
        <pc:spChg chg="mod">
          <ac:chgData name="JUAN SEBASTIAN CARDONA SERNA" userId="04c57c1b-7abb-41ee-8ee5-9b1309e2a626" providerId="ADAL" clId="{6DF4C94D-9FB4-49CC-AB20-EC838017C1E0}" dt="2023-06-01T03:43:08.077" v="2035"/>
          <ac:spMkLst>
            <pc:docMk/>
            <pc:sldMk cId="2458081157" sldId="320"/>
            <ac:spMk id="42" creationId="{75EE7C6F-116F-60DA-D527-DD641FE6044E}"/>
          </ac:spMkLst>
        </pc:spChg>
        <pc:spChg chg="mod">
          <ac:chgData name="JUAN SEBASTIAN CARDONA SERNA" userId="04c57c1b-7abb-41ee-8ee5-9b1309e2a626" providerId="ADAL" clId="{6DF4C94D-9FB4-49CC-AB20-EC838017C1E0}" dt="2023-06-01T03:43:08.077" v="2035"/>
          <ac:spMkLst>
            <pc:docMk/>
            <pc:sldMk cId="2458081157" sldId="320"/>
            <ac:spMk id="43" creationId="{C9DF04B4-3AC7-DFEF-C02C-C1D3507120A0}"/>
          </ac:spMkLst>
        </pc:spChg>
        <pc:spChg chg="mod">
          <ac:chgData name="JUAN SEBASTIAN CARDONA SERNA" userId="04c57c1b-7abb-41ee-8ee5-9b1309e2a626" providerId="ADAL" clId="{6DF4C94D-9FB4-49CC-AB20-EC838017C1E0}" dt="2023-06-01T03:43:08.077" v="2035"/>
          <ac:spMkLst>
            <pc:docMk/>
            <pc:sldMk cId="2458081157" sldId="320"/>
            <ac:spMk id="44" creationId="{891F5447-6BD3-B103-9ED8-FBC197B0A792}"/>
          </ac:spMkLst>
        </pc:spChg>
        <pc:spChg chg="mod">
          <ac:chgData name="JUAN SEBASTIAN CARDONA SERNA" userId="04c57c1b-7abb-41ee-8ee5-9b1309e2a626" providerId="ADAL" clId="{6DF4C94D-9FB4-49CC-AB20-EC838017C1E0}" dt="2023-06-01T03:43:08.077" v="2035"/>
          <ac:spMkLst>
            <pc:docMk/>
            <pc:sldMk cId="2458081157" sldId="320"/>
            <ac:spMk id="45" creationId="{73432178-3D82-285D-0A42-E0AE1245D5B8}"/>
          </ac:spMkLst>
        </pc:spChg>
        <pc:spChg chg="mod">
          <ac:chgData name="JUAN SEBASTIAN CARDONA SERNA" userId="04c57c1b-7abb-41ee-8ee5-9b1309e2a626" providerId="ADAL" clId="{6DF4C94D-9FB4-49CC-AB20-EC838017C1E0}" dt="2023-06-01T03:43:08.077" v="2035"/>
          <ac:spMkLst>
            <pc:docMk/>
            <pc:sldMk cId="2458081157" sldId="320"/>
            <ac:spMk id="46" creationId="{E739753F-A47F-6B53-0F0C-A7F8B0F588D7}"/>
          </ac:spMkLst>
        </pc:spChg>
        <pc:spChg chg="mod">
          <ac:chgData name="JUAN SEBASTIAN CARDONA SERNA" userId="04c57c1b-7abb-41ee-8ee5-9b1309e2a626" providerId="ADAL" clId="{6DF4C94D-9FB4-49CC-AB20-EC838017C1E0}" dt="2023-06-01T03:43:08.077" v="2035"/>
          <ac:spMkLst>
            <pc:docMk/>
            <pc:sldMk cId="2458081157" sldId="320"/>
            <ac:spMk id="47" creationId="{AF127F9E-1E09-8D67-33AC-C3FC7C6DBC94}"/>
          </ac:spMkLst>
        </pc:spChg>
        <pc:spChg chg="mod">
          <ac:chgData name="JUAN SEBASTIAN CARDONA SERNA" userId="04c57c1b-7abb-41ee-8ee5-9b1309e2a626" providerId="ADAL" clId="{6DF4C94D-9FB4-49CC-AB20-EC838017C1E0}" dt="2023-06-01T03:43:08.077" v="2035"/>
          <ac:spMkLst>
            <pc:docMk/>
            <pc:sldMk cId="2458081157" sldId="320"/>
            <ac:spMk id="48" creationId="{B5797DEA-E7B9-81BD-C636-DFDE3AB01628}"/>
          </ac:spMkLst>
        </pc:spChg>
        <pc:spChg chg="mod">
          <ac:chgData name="JUAN SEBASTIAN CARDONA SERNA" userId="04c57c1b-7abb-41ee-8ee5-9b1309e2a626" providerId="ADAL" clId="{6DF4C94D-9FB4-49CC-AB20-EC838017C1E0}" dt="2023-06-01T03:43:08.077" v="2035"/>
          <ac:spMkLst>
            <pc:docMk/>
            <pc:sldMk cId="2458081157" sldId="320"/>
            <ac:spMk id="49" creationId="{148AEDA2-859B-70A5-9FF2-21DC1803F898}"/>
          </ac:spMkLst>
        </pc:spChg>
        <pc:spChg chg="mod">
          <ac:chgData name="JUAN SEBASTIAN CARDONA SERNA" userId="04c57c1b-7abb-41ee-8ee5-9b1309e2a626" providerId="ADAL" clId="{6DF4C94D-9FB4-49CC-AB20-EC838017C1E0}" dt="2023-06-01T03:43:08.077" v="2035"/>
          <ac:spMkLst>
            <pc:docMk/>
            <pc:sldMk cId="2458081157" sldId="320"/>
            <ac:spMk id="50" creationId="{1AC69D35-814A-974C-A81C-E0B1611928C0}"/>
          </ac:spMkLst>
        </pc:spChg>
        <pc:spChg chg="mod">
          <ac:chgData name="JUAN SEBASTIAN CARDONA SERNA" userId="04c57c1b-7abb-41ee-8ee5-9b1309e2a626" providerId="ADAL" clId="{6DF4C94D-9FB4-49CC-AB20-EC838017C1E0}" dt="2023-06-01T03:43:08.077" v="2035"/>
          <ac:spMkLst>
            <pc:docMk/>
            <pc:sldMk cId="2458081157" sldId="320"/>
            <ac:spMk id="51" creationId="{F37D90AF-B88C-DCC5-70EC-3334ACD419BF}"/>
          </ac:spMkLst>
        </pc:spChg>
        <pc:spChg chg="mod">
          <ac:chgData name="JUAN SEBASTIAN CARDONA SERNA" userId="04c57c1b-7abb-41ee-8ee5-9b1309e2a626" providerId="ADAL" clId="{6DF4C94D-9FB4-49CC-AB20-EC838017C1E0}" dt="2023-06-01T03:43:08.077" v="2035"/>
          <ac:spMkLst>
            <pc:docMk/>
            <pc:sldMk cId="2458081157" sldId="320"/>
            <ac:spMk id="52" creationId="{95E1EAF6-4AF3-52B2-1000-03A683D854FD}"/>
          </ac:spMkLst>
        </pc:spChg>
        <pc:spChg chg="mod">
          <ac:chgData name="JUAN SEBASTIAN CARDONA SERNA" userId="04c57c1b-7abb-41ee-8ee5-9b1309e2a626" providerId="ADAL" clId="{6DF4C94D-9FB4-49CC-AB20-EC838017C1E0}" dt="2023-06-01T03:43:08.077" v="2035"/>
          <ac:spMkLst>
            <pc:docMk/>
            <pc:sldMk cId="2458081157" sldId="320"/>
            <ac:spMk id="53" creationId="{C2B6D6CE-2BF4-08B6-54FA-60DBC2CA6BD8}"/>
          </ac:spMkLst>
        </pc:spChg>
        <pc:spChg chg="mod">
          <ac:chgData name="JUAN SEBASTIAN CARDONA SERNA" userId="04c57c1b-7abb-41ee-8ee5-9b1309e2a626" providerId="ADAL" clId="{6DF4C94D-9FB4-49CC-AB20-EC838017C1E0}" dt="2023-06-01T03:43:08.077" v="2035"/>
          <ac:spMkLst>
            <pc:docMk/>
            <pc:sldMk cId="2458081157" sldId="320"/>
            <ac:spMk id="54" creationId="{70DE65E3-FB19-3A0A-EA98-E882BC88A90A}"/>
          </ac:spMkLst>
        </pc:spChg>
        <pc:spChg chg="mod">
          <ac:chgData name="JUAN SEBASTIAN CARDONA SERNA" userId="04c57c1b-7abb-41ee-8ee5-9b1309e2a626" providerId="ADAL" clId="{6DF4C94D-9FB4-49CC-AB20-EC838017C1E0}" dt="2023-06-01T03:40:39.863" v="2015" actId="1076"/>
          <ac:spMkLst>
            <pc:docMk/>
            <pc:sldMk cId="2458081157" sldId="320"/>
            <ac:spMk id="426" creationId="{00000000-0000-0000-0000-000000000000}"/>
          </ac:spMkLst>
        </pc:spChg>
        <pc:grpChg chg="add del mod">
          <ac:chgData name="JUAN SEBASTIAN CARDONA SERNA" userId="04c57c1b-7abb-41ee-8ee5-9b1309e2a626" providerId="ADAL" clId="{6DF4C94D-9FB4-49CC-AB20-EC838017C1E0}" dt="2023-06-01T03:42:37.364" v="2034" actId="478"/>
          <ac:grpSpMkLst>
            <pc:docMk/>
            <pc:sldMk cId="2458081157" sldId="320"/>
            <ac:grpSpMk id="9" creationId="{128B1AC3-3AF5-AABB-EF97-991505C1C53D}"/>
          </ac:grpSpMkLst>
        </pc:grpChg>
        <pc:grpChg chg="mod">
          <ac:chgData name="JUAN SEBASTIAN CARDONA SERNA" userId="04c57c1b-7abb-41ee-8ee5-9b1309e2a626" providerId="ADAL" clId="{6DF4C94D-9FB4-49CC-AB20-EC838017C1E0}" dt="2023-06-01T03:42:22.407" v="2029"/>
          <ac:grpSpMkLst>
            <pc:docMk/>
            <pc:sldMk cId="2458081157" sldId="320"/>
            <ac:grpSpMk id="11" creationId="{3510E87E-C292-BAF5-B252-CC34B5ABB337}"/>
          </ac:grpSpMkLst>
        </pc:grpChg>
        <pc:grpChg chg="add del mod">
          <ac:chgData name="JUAN SEBASTIAN CARDONA SERNA" userId="04c57c1b-7abb-41ee-8ee5-9b1309e2a626" providerId="ADAL" clId="{6DF4C94D-9FB4-49CC-AB20-EC838017C1E0}" dt="2023-06-01T03:42:35.429" v="2033" actId="478"/>
          <ac:grpSpMkLst>
            <pc:docMk/>
            <pc:sldMk cId="2458081157" sldId="320"/>
            <ac:grpSpMk id="14" creationId="{3BEE35D0-31B5-E71D-9A37-A8BB244B0E5A}"/>
          </ac:grpSpMkLst>
        </pc:grpChg>
        <pc:grpChg chg="mod">
          <ac:chgData name="JUAN SEBASTIAN CARDONA SERNA" userId="04c57c1b-7abb-41ee-8ee5-9b1309e2a626" providerId="ADAL" clId="{6DF4C94D-9FB4-49CC-AB20-EC838017C1E0}" dt="2023-06-01T03:42:27.964" v="2031"/>
          <ac:grpSpMkLst>
            <pc:docMk/>
            <pc:sldMk cId="2458081157" sldId="320"/>
            <ac:grpSpMk id="16" creationId="{A04A3296-AD67-82C8-FA3F-5DE7885417D8}"/>
          </ac:grpSpMkLst>
        </pc:grpChg>
        <pc:grpChg chg="add mod">
          <ac:chgData name="JUAN SEBASTIAN CARDONA SERNA" userId="04c57c1b-7abb-41ee-8ee5-9b1309e2a626" providerId="ADAL" clId="{6DF4C94D-9FB4-49CC-AB20-EC838017C1E0}" dt="2023-06-01T03:43:38.821" v="2043" actId="1076"/>
          <ac:grpSpMkLst>
            <pc:docMk/>
            <pc:sldMk cId="2458081157" sldId="320"/>
            <ac:grpSpMk id="19" creationId="{B3A9C41F-3CC5-7E16-6D00-E5CC22EA4FF5}"/>
          </ac:grpSpMkLst>
        </pc:grpChg>
        <pc:grpChg chg="mod">
          <ac:chgData name="JUAN SEBASTIAN CARDONA SERNA" userId="04c57c1b-7abb-41ee-8ee5-9b1309e2a626" providerId="ADAL" clId="{6DF4C94D-9FB4-49CC-AB20-EC838017C1E0}" dt="2023-06-01T03:43:08.077" v="2035"/>
          <ac:grpSpMkLst>
            <pc:docMk/>
            <pc:sldMk cId="2458081157" sldId="320"/>
            <ac:grpSpMk id="21" creationId="{1DCC72D8-0167-68EC-A2A2-4F4EF2A8C994}"/>
          </ac:grpSpMkLst>
        </pc:grpChg>
        <pc:graphicFrameChg chg="add del mod">
          <ac:chgData name="JUAN SEBASTIAN CARDONA SERNA" userId="04c57c1b-7abb-41ee-8ee5-9b1309e2a626" providerId="ADAL" clId="{6DF4C94D-9FB4-49CC-AB20-EC838017C1E0}" dt="2023-05-26T04:46:27.436" v="1032"/>
          <ac:graphicFrameMkLst>
            <pc:docMk/>
            <pc:sldMk cId="2458081157" sldId="320"/>
            <ac:graphicFrameMk id="2" creationId="{17E841BD-B88F-D1F9-F631-F641440F5EBA}"/>
          </ac:graphicFrameMkLst>
        </pc:graphicFrameChg>
        <pc:graphicFrameChg chg="add mod">
          <ac:chgData name="JUAN SEBASTIAN CARDONA SERNA" userId="04c57c1b-7abb-41ee-8ee5-9b1309e2a626" providerId="ADAL" clId="{6DF4C94D-9FB4-49CC-AB20-EC838017C1E0}" dt="2023-06-01T04:00:07.453" v="2092"/>
          <ac:graphicFrameMkLst>
            <pc:docMk/>
            <pc:sldMk cId="2458081157" sldId="320"/>
            <ac:graphicFrameMk id="4" creationId="{B5633A1F-1DB2-ABE4-FAD4-CCA3CBFD86FA}"/>
          </ac:graphicFrameMkLst>
        </pc:graphicFrameChg>
        <pc:graphicFrameChg chg="del mod">
          <ac:chgData name="JUAN SEBASTIAN CARDONA SERNA" userId="04c57c1b-7abb-41ee-8ee5-9b1309e2a626" providerId="ADAL" clId="{6DF4C94D-9FB4-49CC-AB20-EC838017C1E0}" dt="2023-06-01T03:35:13.407" v="1961" actId="478"/>
          <ac:graphicFrameMkLst>
            <pc:docMk/>
            <pc:sldMk cId="2458081157" sldId="320"/>
            <ac:graphicFrameMk id="5" creationId="{728ED1DA-0BB3-04DE-539F-FACC1055E83D}"/>
          </ac:graphicFrameMkLst>
        </pc:graphicFrameChg>
        <pc:graphicFrameChg chg="add mod">
          <ac:chgData name="JUAN SEBASTIAN CARDONA SERNA" userId="04c57c1b-7abb-41ee-8ee5-9b1309e2a626" providerId="ADAL" clId="{6DF4C94D-9FB4-49CC-AB20-EC838017C1E0}" dt="2023-06-01T03:42:00.398" v="2028" actId="14100"/>
          <ac:graphicFrameMkLst>
            <pc:docMk/>
            <pc:sldMk cId="2458081157" sldId="320"/>
            <ac:graphicFrameMk id="8" creationId="{4EC30955-076F-934B-4A4B-BFA51A6CC28A}"/>
          </ac:graphicFrameMkLst>
        </pc:graphicFrameChg>
      </pc:sldChg>
      <pc:sldChg chg="addSp delSp modSp add mod">
        <pc:chgData name="JUAN SEBASTIAN CARDONA SERNA" userId="04c57c1b-7abb-41ee-8ee5-9b1309e2a626" providerId="ADAL" clId="{6DF4C94D-9FB4-49CC-AB20-EC838017C1E0}" dt="2023-06-01T04:31:42.758" v="2420" actId="1957"/>
        <pc:sldMkLst>
          <pc:docMk/>
          <pc:sldMk cId="2887677490" sldId="321"/>
        </pc:sldMkLst>
        <pc:spChg chg="mod">
          <ac:chgData name="JUAN SEBASTIAN CARDONA SERNA" userId="04c57c1b-7abb-41ee-8ee5-9b1309e2a626" providerId="ADAL" clId="{6DF4C94D-9FB4-49CC-AB20-EC838017C1E0}" dt="2023-06-01T04:04:18.767" v="2232" actId="20577"/>
          <ac:spMkLst>
            <pc:docMk/>
            <pc:sldMk cId="2887677490" sldId="321"/>
            <ac:spMk id="426" creationId="{00000000-0000-0000-0000-000000000000}"/>
          </ac:spMkLst>
        </pc:spChg>
        <pc:graphicFrameChg chg="add del mod modGraphic">
          <ac:chgData name="JUAN SEBASTIAN CARDONA SERNA" userId="04c57c1b-7abb-41ee-8ee5-9b1309e2a626" providerId="ADAL" clId="{6DF4C94D-9FB4-49CC-AB20-EC838017C1E0}" dt="2023-05-26T04:50:09.010" v="1064" actId="478"/>
          <ac:graphicFrameMkLst>
            <pc:docMk/>
            <pc:sldMk cId="2887677490" sldId="321"/>
            <ac:graphicFrameMk id="2" creationId="{FD11671D-9C2D-B658-27CF-ADD28E32FBDD}"/>
          </ac:graphicFrameMkLst>
        </pc:graphicFrameChg>
        <pc:graphicFrameChg chg="add del mod modGraphic">
          <ac:chgData name="JUAN SEBASTIAN CARDONA SERNA" userId="04c57c1b-7abb-41ee-8ee5-9b1309e2a626" providerId="ADAL" clId="{6DF4C94D-9FB4-49CC-AB20-EC838017C1E0}" dt="2023-05-26T04:50:06.238" v="1062" actId="3680"/>
          <ac:graphicFrameMkLst>
            <pc:docMk/>
            <pc:sldMk cId="2887677490" sldId="321"/>
            <ac:graphicFrameMk id="3" creationId="{C347F3FC-49C8-4A66-0B2D-1A1612EB3D05}"/>
          </ac:graphicFrameMkLst>
        </pc:graphicFrameChg>
        <pc:graphicFrameChg chg="add mod">
          <ac:chgData name="JUAN SEBASTIAN CARDONA SERNA" userId="04c57c1b-7abb-41ee-8ee5-9b1309e2a626" providerId="ADAL" clId="{6DF4C94D-9FB4-49CC-AB20-EC838017C1E0}" dt="2023-05-26T04:51:16.654" v="1066"/>
          <ac:graphicFrameMkLst>
            <pc:docMk/>
            <pc:sldMk cId="2887677490" sldId="321"/>
            <ac:graphicFrameMk id="4" creationId="{BE0F1F96-98D5-D55A-32B9-C23372094244}"/>
          </ac:graphicFrameMkLst>
        </pc:graphicFrameChg>
        <pc:graphicFrameChg chg="del">
          <ac:chgData name="JUAN SEBASTIAN CARDONA SERNA" userId="04c57c1b-7abb-41ee-8ee5-9b1309e2a626" providerId="ADAL" clId="{6DF4C94D-9FB4-49CC-AB20-EC838017C1E0}" dt="2023-05-26T04:46:33.752" v="1034" actId="478"/>
          <ac:graphicFrameMkLst>
            <pc:docMk/>
            <pc:sldMk cId="2887677490" sldId="321"/>
            <ac:graphicFrameMk id="5" creationId="{728ED1DA-0BB3-04DE-539F-FACC1055E83D}"/>
          </ac:graphicFrameMkLst>
        </pc:graphicFrameChg>
        <pc:graphicFrameChg chg="add mod">
          <ac:chgData name="JUAN SEBASTIAN CARDONA SERNA" userId="04c57c1b-7abb-41ee-8ee5-9b1309e2a626" providerId="ADAL" clId="{6DF4C94D-9FB4-49CC-AB20-EC838017C1E0}" dt="2023-06-01T04:31:42.758" v="2420" actId="1957"/>
          <ac:graphicFrameMkLst>
            <pc:docMk/>
            <pc:sldMk cId="2887677490" sldId="321"/>
            <ac:graphicFrameMk id="8" creationId="{797E80E9-2B16-ECA7-68FC-6A2809A14981}"/>
          </ac:graphicFrameMkLst>
        </pc:graphicFrameChg>
        <pc:picChg chg="add del mod">
          <ac:chgData name="JUAN SEBASTIAN CARDONA SERNA" userId="04c57c1b-7abb-41ee-8ee5-9b1309e2a626" providerId="ADAL" clId="{6DF4C94D-9FB4-49CC-AB20-EC838017C1E0}" dt="2023-05-26T04:51:34.717" v="1071" actId="478"/>
          <ac:picMkLst>
            <pc:docMk/>
            <pc:sldMk cId="2887677490" sldId="321"/>
            <ac:picMk id="6" creationId="{40DA55C6-10A0-0505-FD5D-B052F007173C}"/>
          </ac:picMkLst>
        </pc:picChg>
      </pc:sldChg>
      <pc:sldChg chg="addSp delSp modSp add mod">
        <pc:chgData name="JUAN SEBASTIAN CARDONA SERNA" userId="04c57c1b-7abb-41ee-8ee5-9b1309e2a626" providerId="ADAL" clId="{6DF4C94D-9FB4-49CC-AB20-EC838017C1E0}" dt="2023-05-26T05:17:30.865" v="1234" actId="113"/>
        <pc:sldMkLst>
          <pc:docMk/>
          <pc:sldMk cId="670484211" sldId="322"/>
        </pc:sldMkLst>
        <pc:spChg chg="add del mod">
          <ac:chgData name="JUAN SEBASTIAN CARDONA SERNA" userId="04c57c1b-7abb-41ee-8ee5-9b1309e2a626" providerId="ADAL" clId="{6DF4C94D-9FB4-49CC-AB20-EC838017C1E0}" dt="2023-05-26T05:10:20.059" v="1130" actId="478"/>
          <ac:spMkLst>
            <pc:docMk/>
            <pc:sldMk cId="670484211" sldId="322"/>
            <ac:spMk id="4" creationId="{3093195F-134D-830C-3322-89642CFE54D6}"/>
          </ac:spMkLst>
        </pc:spChg>
        <pc:spChg chg="del mod">
          <ac:chgData name="JUAN SEBASTIAN CARDONA SERNA" userId="04c57c1b-7abb-41ee-8ee5-9b1309e2a626" providerId="ADAL" clId="{6DF4C94D-9FB4-49CC-AB20-EC838017C1E0}" dt="2023-05-26T05:10:15.470" v="1129" actId="478"/>
          <ac:spMkLst>
            <pc:docMk/>
            <pc:sldMk cId="670484211" sldId="322"/>
            <ac:spMk id="426" creationId="{00000000-0000-0000-0000-000000000000}"/>
          </ac:spMkLst>
        </pc:spChg>
        <pc:graphicFrameChg chg="add mod modGraphic">
          <ac:chgData name="JUAN SEBASTIAN CARDONA SERNA" userId="04c57c1b-7abb-41ee-8ee5-9b1309e2a626" providerId="ADAL" clId="{6DF4C94D-9FB4-49CC-AB20-EC838017C1E0}" dt="2023-05-26T05:17:30.865" v="1234" actId="113"/>
          <ac:graphicFrameMkLst>
            <pc:docMk/>
            <pc:sldMk cId="670484211" sldId="322"/>
            <ac:graphicFrameMk id="2" creationId="{0AABA0F1-3ADA-23E9-7ABA-588A91F639DB}"/>
          </ac:graphicFrameMkLst>
        </pc:graphicFrameChg>
        <pc:graphicFrameChg chg="del">
          <ac:chgData name="JUAN SEBASTIAN CARDONA SERNA" userId="04c57c1b-7abb-41ee-8ee5-9b1309e2a626" providerId="ADAL" clId="{6DF4C94D-9FB4-49CC-AB20-EC838017C1E0}" dt="2023-05-26T05:06:25.781" v="1109" actId="478"/>
          <ac:graphicFrameMkLst>
            <pc:docMk/>
            <pc:sldMk cId="670484211" sldId="322"/>
            <ac:graphicFrameMk id="8" creationId="{797E80E9-2B16-ECA7-68FC-6A2809A14981}"/>
          </ac:graphicFrameMkLst>
        </pc:graphicFrameChg>
        <pc:picChg chg="del">
          <ac:chgData name="JUAN SEBASTIAN CARDONA SERNA" userId="04c57c1b-7abb-41ee-8ee5-9b1309e2a626" providerId="ADAL" clId="{6DF4C94D-9FB4-49CC-AB20-EC838017C1E0}" dt="2023-05-26T05:10:07.050" v="1128" actId="478"/>
          <ac:picMkLst>
            <pc:docMk/>
            <pc:sldMk cId="670484211" sldId="322"/>
            <ac:picMk id="7" creationId="{C78D37A6-FD12-8236-E5D9-A1928332F7F2}"/>
          </ac:picMkLst>
        </pc:picChg>
      </pc:sldChg>
      <pc:sldChg chg="modSp add mod">
        <pc:chgData name="JUAN SEBASTIAN CARDONA SERNA" userId="04c57c1b-7abb-41ee-8ee5-9b1309e2a626" providerId="ADAL" clId="{6DF4C94D-9FB4-49CC-AB20-EC838017C1E0}" dt="2023-06-01T04:04:03.796" v="2226" actId="14100"/>
        <pc:sldMkLst>
          <pc:docMk/>
          <pc:sldMk cId="1130837740" sldId="324"/>
        </pc:sldMkLst>
        <pc:spChg chg="mod">
          <ac:chgData name="JUAN SEBASTIAN CARDONA SERNA" userId="04c57c1b-7abb-41ee-8ee5-9b1309e2a626" providerId="ADAL" clId="{6DF4C94D-9FB4-49CC-AB20-EC838017C1E0}" dt="2023-06-01T03:38:49.428" v="1993" actId="20577"/>
          <ac:spMkLst>
            <pc:docMk/>
            <pc:sldMk cId="1130837740" sldId="324"/>
            <ac:spMk id="426" creationId="{00000000-0000-0000-0000-000000000000}"/>
          </ac:spMkLst>
        </pc:spChg>
        <pc:graphicFrameChg chg="mod">
          <ac:chgData name="JUAN SEBASTIAN CARDONA SERNA" userId="04c57c1b-7abb-41ee-8ee5-9b1309e2a626" providerId="ADAL" clId="{6DF4C94D-9FB4-49CC-AB20-EC838017C1E0}" dt="2023-06-01T04:04:03.796" v="2226" actId="14100"/>
          <ac:graphicFrameMkLst>
            <pc:docMk/>
            <pc:sldMk cId="1130837740" sldId="324"/>
            <ac:graphicFrameMk id="5" creationId="{728ED1DA-0BB3-04DE-539F-FACC1055E83D}"/>
          </ac:graphicFrameMkLst>
        </pc:graphicFrameChg>
      </pc:sldChg>
      <pc:sldChg chg="addSp delSp modSp add del mod ord">
        <pc:chgData name="JUAN SEBASTIAN CARDONA SERNA" userId="04c57c1b-7abb-41ee-8ee5-9b1309e2a626" providerId="ADAL" clId="{6DF4C94D-9FB4-49CC-AB20-EC838017C1E0}" dt="2023-06-01T03:15:06.977" v="1595" actId="47"/>
        <pc:sldMkLst>
          <pc:docMk/>
          <pc:sldMk cId="341111580" sldId="325"/>
        </pc:sldMkLst>
        <pc:spChg chg="add del mod">
          <ac:chgData name="JUAN SEBASTIAN CARDONA SERNA" userId="04c57c1b-7abb-41ee-8ee5-9b1309e2a626" providerId="ADAL" clId="{6DF4C94D-9FB4-49CC-AB20-EC838017C1E0}" dt="2023-06-01T03:12:05.885" v="1539" actId="478"/>
          <ac:spMkLst>
            <pc:docMk/>
            <pc:sldMk cId="341111580" sldId="325"/>
            <ac:spMk id="4" creationId="{E2304E46-2781-8B21-E473-5E4A388F435A}"/>
          </ac:spMkLst>
        </pc:spChg>
        <pc:spChg chg="add del mod">
          <ac:chgData name="JUAN SEBASTIAN CARDONA SERNA" userId="04c57c1b-7abb-41ee-8ee5-9b1309e2a626" providerId="ADAL" clId="{6DF4C94D-9FB4-49CC-AB20-EC838017C1E0}" dt="2023-06-01T03:13:17.439" v="1550"/>
          <ac:spMkLst>
            <pc:docMk/>
            <pc:sldMk cId="341111580" sldId="325"/>
            <ac:spMk id="5" creationId="{B5948D43-E32E-A48F-1D3B-702CE935911D}"/>
          </ac:spMkLst>
        </pc:spChg>
        <pc:spChg chg="add mod">
          <ac:chgData name="JUAN SEBASTIAN CARDONA SERNA" userId="04c57c1b-7abb-41ee-8ee5-9b1309e2a626" providerId="ADAL" clId="{6DF4C94D-9FB4-49CC-AB20-EC838017C1E0}" dt="2023-06-01T03:14:11.091" v="1576" actId="1076"/>
          <ac:spMkLst>
            <pc:docMk/>
            <pc:sldMk cId="341111580" sldId="325"/>
            <ac:spMk id="7" creationId="{D105D70B-C11F-4E90-A47D-C37D4DE12689}"/>
          </ac:spMkLst>
        </pc:spChg>
        <pc:spChg chg="mod">
          <ac:chgData name="JUAN SEBASTIAN CARDONA SERNA" userId="04c57c1b-7abb-41ee-8ee5-9b1309e2a626" providerId="ADAL" clId="{6DF4C94D-9FB4-49CC-AB20-EC838017C1E0}" dt="2023-06-01T03:12:38.178" v="1543" actId="1076"/>
          <ac:spMkLst>
            <pc:docMk/>
            <pc:sldMk cId="341111580" sldId="325"/>
            <ac:spMk id="639" creationId="{00000000-0000-0000-0000-000000000000}"/>
          </ac:spMkLst>
        </pc:spChg>
        <pc:spChg chg="mod">
          <ac:chgData name="JUAN SEBASTIAN CARDONA SERNA" userId="04c57c1b-7abb-41ee-8ee5-9b1309e2a626" providerId="ADAL" clId="{6DF4C94D-9FB4-49CC-AB20-EC838017C1E0}" dt="2023-06-01T03:15:04.052" v="1594" actId="403"/>
          <ac:spMkLst>
            <pc:docMk/>
            <pc:sldMk cId="341111580" sldId="325"/>
            <ac:spMk id="640" creationId="{00000000-0000-0000-0000-000000000000}"/>
          </ac:spMkLst>
        </pc:spChg>
        <pc:spChg chg="del">
          <ac:chgData name="JUAN SEBASTIAN CARDONA SERNA" userId="04c57c1b-7abb-41ee-8ee5-9b1309e2a626" providerId="ADAL" clId="{6DF4C94D-9FB4-49CC-AB20-EC838017C1E0}" dt="2023-06-01T03:12:03.666" v="1538" actId="478"/>
          <ac:spMkLst>
            <pc:docMk/>
            <pc:sldMk cId="341111580" sldId="325"/>
            <ac:spMk id="641" creationId="{00000000-0000-0000-0000-000000000000}"/>
          </ac:spMkLst>
        </pc:spChg>
        <pc:picChg chg="del mod">
          <ac:chgData name="JUAN SEBASTIAN CARDONA SERNA" userId="04c57c1b-7abb-41ee-8ee5-9b1309e2a626" providerId="ADAL" clId="{6DF4C94D-9FB4-49CC-AB20-EC838017C1E0}" dt="2023-06-01T03:13:19.834" v="1551" actId="478"/>
          <ac:picMkLst>
            <pc:docMk/>
            <pc:sldMk cId="341111580" sldId="325"/>
            <ac:picMk id="6" creationId="{F55D1F8B-A566-7123-3D49-2FE269CC339E}"/>
          </ac:picMkLst>
        </pc:picChg>
        <pc:picChg chg="del mod">
          <ac:chgData name="JUAN SEBASTIAN CARDONA SERNA" userId="04c57c1b-7abb-41ee-8ee5-9b1309e2a626" providerId="ADAL" clId="{6DF4C94D-9FB4-49CC-AB20-EC838017C1E0}" dt="2023-06-01T03:13:20.587" v="1552" actId="478"/>
          <ac:picMkLst>
            <pc:docMk/>
            <pc:sldMk cId="341111580" sldId="325"/>
            <ac:picMk id="13" creationId="{2B7B2D55-3CE3-7398-1F5E-033C2CD56F53}"/>
          </ac:picMkLst>
        </pc:picChg>
        <pc:picChg chg="del">
          <ac:chgData name="JUAN SEBASTIAN CARDONA SERNA" userId="04c57c1b-7abb-41ee-8ee5-9b1309e2a626" providerId="ADAL" clId="{6DF4C94D-9FB4-49CC-AB20-EC838017C1E0}" dt="2023-06-01T03:12:01.094" v="1537" actId="478"/>
          <ac:picMkLst>
            <pc:docMk/>
            <pc:sldMk cId="341111580" sldId="325"/>
            <ac:picMk id="14" creationId="{BE243EA2-7B2F-A397-8843-5FBEEA680356}"/>
          </ac:picMkLst>
        </pc:picChg>
      </pc:sldChg>
      <pc:sldChg chg="modSp add del mod ord modShow">
        <pc:chgData name="JUAN SEBASTIAN CARDONA SERNA" userId="04c57c1b-7abb-41ee-8ee5-9b1309e2a626" providerId="ADAL" clId="{6DF4C94D-9FB4-49CC-AB20-EC838017C1E0}" dt="2023-06-01T03:08:56.460" v="1512" actId="47"/>
        <pc:sldMkLst>
          <pc:docMk/>
          <pc:sldMk cId="1053424465" sldId="325"/>
        </pc:sldMkLst>
        <pc:spChg chg="mod">
          <ac:chgData name="JUAN SEBASTIAN CARDONA SERNA" userId="04c57c1b-7abb-41ee-8ee5-9b1309e2a626" providerId="ADAL" clId="{6DF4C94D-9FB4-49CC-AB20-EC838017C1E0}" dt="2023-06-01T03:08:17.140" v="1509" actId="20577"/>
          <ac:spMkLst>
            <pc:docMk/>
            <pc:sldMk cId="1053424465" sldId="325"/>
            <ac:spMk id="679" creationId="{00000000-0000-0000-0000-000000000000}"/>
          </ac:spMkLst>
        </pc:spChg>
        <pc:spChg chg="mod">
          <ac:chgData name="JUAN SEBASTIAN CARDONA SERNA" userId="04c57c1b-7abb-41ee-8ee5-9b1309e2a626" providerId="ADAL" clId="{6DF4C94D-9FB4-49CC-AB20-EC838017C1E0}" dt="2023-06-01T03:08:50.420" v="1511"/>
          <ac:spMkLst>
            <pc:docMk/>
            <pc:sldMk cId="1053424465" sldId="325"/>
            <ac:spMk id="681" creationId="{00000000-0000-0000-0000-000000000000}"/>
          </ac:spMkLst>
        </pc:spChg>
      </pc:sldChg>
      <pc:sldChg chg="addSp delSp modSp add mod">
        <pc:chgData name="JUAN SEBASTIAN CARDONA SERNA" userId="04c57c1b-7abb-41ee-8ee5-9b1309e2a626" providerId="ADAL" clId="{6DF4C94D-9FB4-49CC-AB20-EC838017C1E0}" dt="2023-06-01T04:05:38.041" v="2237" actId="1076"/>
        <pc:sldMkLst>
          <pc:docMk/>
          <pc:sldMk cId="2748359513" sldId="325"/>
        </pc:sldMkLst>
        <pc:spChg chg="mod">
          <ac:chgData name="JUAN SEBASTIAN CARDONA SERNA" userId="04c57c1b-7abb-41ee-8ee5-9b1309e2a626" providerId="ADAL" clId="{6DF4C94D-9FB4-49CC-AB20-EC838017C1E0}" dt="2023-06-01T04:04:54.701" v="2233"/>
          <ac:spMkLst>
            <pc:docMk/>
            <pc:sldMk cId="2748359513" sldId="325"/>
            <ac:spMk id="4" creationId="{C4F072EF-223B-91A4-CBA5-0902DFE53EFA}"/>
          </ac:spMkLst>
        </pc:spChg>
        <pc:spChg chg="mod">
          <ac:chgData name="JUAN SEBASTIAN CARDONA SERNA" userId="04c57c1b-7abb-41ee-8ee5-9b1309e2a626" providerId="ADAL" clId="{6DF4C94D-9FB4-49CC-AB20-EC838017C1E0}" dt="2023-06-01T04:04:54.701" v="2233"/>
          <ac:spMkLst>
            <pc:docMk/>
            <pc:sldMk cId="2748359513" sldId="325"/>
            <ac:spMk id="8" creationId="{31D2A183-BC06-110F-70D2-FDC52F66E169}"/>
          </ac:spMkLst>
        </pc:spChg>
        <pc:spChg chg="mod">
          <ac:chgData name="JUAN SEBASTIAN CARDONA SERNA" userId="04c57c1b-7abb-41ee-8ee5-9b1309e2a626" providerId="ADAL" clId="{6DF4C94D-9FB4-49CC-AB20-EC838017C1E0}" dt="2023-06-01T04:04:54.701" v="2233"/>
          <ac:spMkLst>
            <pc:docMk/>
            <pc:sldMk cId="2748359513" sldId="325"/>
            <ac:spMk id="9" creationId="{4334D046-E046-87A6-46F6-5A10FD4F122F}"/>
          </ac:spMkLst>
        </pc:spChg>
        <pc:spChg chg="mod">
          <ac:chgData name="JUAN SEBASTIAN CARDONA SERNA" userId="04c57c1b-7abb-41ee-8ee5-9b1309e2a626" providerId="ADAL" clId="{6DF4C94D-9FB4-49CC-AB20-EC838017C1E0}" dt="2023-06-01T04:04:54.701" v="2233"/>
          <ac:spMkLst>
            <pc:docMk/>
            <pc:sldMk cId="2748359513" sldId="325"/>
            <ac:spMk id="10" creationId="{8676C395-9866-D0FD-A111-71BB282CCF3B}"/>
          </ac:spMkLst>
        </pc:spChg>
        <pc:spChg chg="mod">
          <ac:chgData name="JUAN SEBASTIAN CARDONA SERNA" userId="04c57c1b-7abb-41ee-8ee5-9b1309e2a626" providerId="ADAL" clId="{6DF4C94D-9FB4-49CC-AB20-EC838017C1E0}" dt="2023-06-01T04:04:54.701" v="2233"/>
          <ac:spMkLst>
            <pc:docMk/>
            <pc:sldMk cId="2748359513" sldId="325"/>
            <ac:spMk id="12" creationId="{030A747D-E575-E729-1C20-A421DB1D23D5}"/>
          </ac:spMkLst>
        </pc:spChg>
        <pc:spChg chg="mod">
          <ac:chgData name="JUAN SEBASTIAN CARDONA SERNA" userId="04c57c1b-7abb-41ee-8ee5-9b1309e2a626" providerId="ADAL" clId="{6DF4C94D-9FB4-49CC-AB20-EC838017C1E0}" dt="2023-06-01T04:04:54.701" v="2233"/>
          <ac:spMkLst>
            <pc:docMk/>
            <pc:sldMk cId="2748359513" sldId="325"/>
            <ac:spMk id="13" creationId="{62B3134F-3AA6-F357-E077-2669C8AAA677}"/>
          </ac:spMkLst>
        </pc:spChg>
        <pc:spChg chg="mod">
          <ac:chgData name="JUAN SEBASTIAN CARDONA SERNA" userId="04c57c1b-7abb-41ee-8ee5-9b1309e2a626" providerId="ADAL" clId="{6DF4C94D-9FB4-49CC-AB20-EC838017C1E0}" dt="2023-06-01T04:04:54.701" v="2233"/>
          <ac:spMkLst>
            <pc:docMk/>
            <pc:sldMk cId="2748359513" sldId="325"/>
            <ac:spMk id="14" creationId="{75AFBE5B-FE80-7EDA-645A-7144D0A9BE5A}"/>
          </ac:spMkLst>
        </pc:spChg>
        <pc:spChg chg="mod">
          <ac:chgData name="JUAN SEBASTIAN CARDONA SERNA" userId="04c57c1b-7abb-41ee-8ee5-9b1309e2a626" providerId="ADAL" clId="{6DF4C94D-9FB4-49CC-AB20-EC838017C1E0}" dt="2023-06-01T04:04:54.701" v="2233"/>
          <ac:spMkLst>
            <pc:docMk/>
            <pc:sldMk cId="2748359513" sldId="325"/>
            <ac:spMk id="15" creationId="{9278A623-64D7-B150-B95F-DA7303B86B19}"/>
          </ac:spMkLst>
        </pc:spChg>
        <pc:spChg chg="mod">
          <ac:chgData name="JUAN SEBASTIAN CARDONA SERNA" userId="04c57c1b-7abb-41ee-8ee5-9b1309e2a626" providerId="ADAL" clId="{6DF4C94D-9FB4-49CC-AB20-EC838017C1E0}" dt="2023-06-01T04:04:54.701" v="2233"/>
          <ac:spMkLst>
            <pc:docMk/>
            <pc:sldMk cId="2748359513" sldId="325"/>
            <ac:spMk id="16" creationId="{1FD61A05-4F02-7A0E-6A38-6728AAB5893E}"/>
          </ac:spMkLst>
        </pc:spChg>
        <pc:spChg chg="mod">
          <ac:chgData name="JUAN SEBASTIAN CARDONA SERNA" userId="04c57c1b-7abb-41ee-8ee5-9b1309e2a626" providerId="ADAL" clId="{6DF4C94D-9FB4-49CC-AB20-EC838017C1E0}" dt="2023-06-01T04:04:54.701" v="2233"/>
          <ac:spMkLst>
            <pc:docMk/>
            <pc:sldMk cId="2748359513" sldId="325"/>
            <ac:spMk id="17" creationId="{CA11B73C-790E-FE0F-98F5-884C08F5F8ED}"/>
          </ac:spMkLst>
        </pc:spChg>
        <pc:spChg chg="mod">
          <ac:chgData name="JUAN SEBASTIAN CARDONA SERNA" userId="04c57c1b-7abb-41ee-8ee5-9b1309e2a626" providerId="ADAL" clId="{6DF4C94D-9FB4-49CC-AB20-EC838017C1E0}" dt="2023-06-01T04:04:54.701" v="2233"/>
          <ac:spMkLst>
            <pc:docMk/>
            <pc:sldMk cId="2748359513" sldId="325"/>
            <ac:spMk id="18" creationId="{7ADEF7CA-CE92-E753-FD2F-4A299F18BA19}"/>
          </ac:spMkLst>
        </pc:spChg>
        <pc:spChg chg="mod">
          <ac:chgData name="JUAN SEBASTIAN CARDONA SERNA" userId="04c57c1b-7abb-41ee-8ee5-9b1309e2a626" providerId="ADAL" clId="{6DF4C94D-9FB4-49CC-AB20-EC838017C1E0}" dt="2023-06-01T04:04:54.701" v="2233"/>
          <ac:spMkLst>
            <pc:docMk/>
            <pc:sldMk cId="2748359513" sldId="325"/>
            <ac:spMk id="19" creationId="{D4D444F3-7D3E-9A9F-1C86-959F99C87430}"/>
          </ac:spMkLst>
        </pc:spChg>
        <pc:spChg chg="mod">
          <ac:chgData name="JUAN SEBASTIAN CARDONA SERNA" userId="04c57c1b-7abb-41ee-8ee5-9b1309e2a626" providerId="ADAL" clId="{6DF4C94D-9FB4-49CC-AB20-EC838017C1E0}" dt="2023-06-01T04:04:54.701" v="2233"/>
          <ac:spMkLst>
            <pc:docMk/>
            <pc:sldMk cId="2748359513" sldId="325"/>
            <ac:spMk id="20" creationId="{8197B690-CDEA-B584-34BC-ACB17FA1E9B4}"/>
          </ac:spMkLst>
        </pc:spChg>
        <pc:spChg chg="mod">
          <ac:chgData name="JUAN SEBASTIAN CARDONA SERNA" userId="04c57c1b-7abb-41ee-8ee5-9b1309e2a626" providerId="ADAL" clId="{6DF4C94D-9FB4-49CC-AB20-EC838017C1E0}" dt="2023-06-01T04:04:54.701" v="2233"/>
          <ac:spMkLst>
            <pc:docMk/>
            <pc:sldMk cId="2748359513" sldId="325"/>
            <ac:spMk id="21" creationId="{7DC1ACEF-444F-6785-FBC5-66FC2D0B981D}"/>
          </ac:spMkLst>
        </pc:spChg>
        <pc:spChg chg="mod">
          <ac:chgData name="JUAN SEBASTIAN CARDONA SERNA" userId="04c57c1b-7abb-41ee-8ee5-9b1309e2a626" providerId="ADAL" clId="{6DF4C94D-9FB4-49CC-AB20-EC838017C1E0}" dt="2023-06-01T04:04:54.701" v="2233"/>
          <ac:spMkLst>
            <pc:docMk/>
            <pc:sldMk cId="2748359513" sldId="325"/>
            <ac:spMk id="22" creationId="{322EA2CC-E64D-4FC5-69FD-FB2ABECF9D51}"/>
          </ac:spMkLst>
        </pc:spChg>
        <pc:spChg chg="mod">
          <ac:chgData name="JUAN SEBASTIAN CARDONA SERNA" userId="04c57c1b-7abb-41ee-8ee5-9b1309e2a626" providerId="ADAL" clId="{6DF4C94D-9FB4-49CC-AB20-EC838017C1E0}" dt="2023-06-01T04:04:54.701" v="2233"/>
          <ac:spMkLst>
            <pc:docMk/>
            <pc:sldMk cId="2748359513" sldId="325"/>
            <ac:spMk id="23" creationId="{DCC61525-4360-B773-D90B-749F73637431}"/>
          </ac:spMkLst>
        </pc:spChg>
        <pc:spChg chg="mod">
          <ac:chgData name="JUAN SEBASTIAN CARDONA SERNA" userId="04c57c1b-7abb-41ee-8ee5-9b1309e2a626" providerId="ADAL" clId="{6DF4C94D-9FB4-49CC-AB20-EC838017C1E0}" dt="2023-06-01T04:04:54.701" v="2233"/>
          <ac:spMkLst>
            <pc:docMk/>
            <pc:sldMk cId="2748359513" sldId="325"/>
            <ac:spMk id="24" creationId="{C00AC3F2-A13B-E1D7-84F9-6211230FF901}"/>
          </ac:spMkLst>
        </pc:spChg>
        <pc:spChg chg="mod">
          <ac:chgData name="JUAN SEBASTIAN CARDONA SERNA" userId="04c57c1b-7abb-41ee-8ee5-9b1309e2a626" providerId="ADAL" clId="{6DF4C94D-9FB4-49CC-AB20-EC838017C1E0}" dt="2023-06-01T04:04:54.701" v="2233"/>
          <ac:spMkLst>
            <pc:docMk/>
            <pc:sldMk cId="2748359513" sldId="325"/>
            <ac:spMk id="25" creationId="{E14709CC-A556-3F15-0F0C-4AAF4A681678}"/>
          </ac:spMkLst>
        </pc:spChg>
        <pc:spChg chg="mod">
          <ac:chgData name="JUAN SEBASTIAN CARDONA SERNA" userId="04c57c1b-7abb-41ee-8ee5-9b1309e2a626" providerId="ADAL" clId="{6DF4C94D-9FB4-49CC-AB20-EC838017C1E0}" dt="2023-06-01T04:04:54.701" v="2233"/>
          <ac:spMkLst>
            <pc:docMk/>
            <pc:sldMk cId="2748359513" sldId="325"/>
            <ac:spMk id="26" creationId="{89A00439-D084-AAE5-63D6-A6AC7C4D6324}"/>
          </ac:spMkLst>
        </pc:spChg>
        <pc:spChg chg="mod">
          <ac:chgData name="JUAN SEBASTIAN CARDONA SERNA" userId="04c57c1b-7abb-41ee-8ee5-9b1309e2a626" providerId="ADAL" clId="{6DF4C94D-9FB4-49CC-AB20-EC838017C1E0}" dt="2023-06-01T04:04:54.701" v="2233"/>
          <ac:spMkLst>
            <pc:docMk/>
            <pc:sldMk cId="2748359513" sldId="325"/>
            <ac:spMk id="27" creationId="{473B33C5-BD1D-B514-73C0-7686145AF0E4}"/>
          </ac:spMkLst>
        </pc:spChg>
        <pc:spChg chg="mod">
          <ac:chgData name="JUAN SEBASTIAN CARDONA SERNA" userId="04c57c1b-7abb-41ee-8ee5-9b1309e2a626" providerId="ADAL" clId="{6DF4C94D-9FB4-49CC-AB20-EC838017C1E0}" dt="2023-06-01T04:04:54.701" v="2233"/>
          <ac:spMkLst>
            <pc:docMk/>
            <pc:sldMk cId="2748359513" sldId="325"/>
            <ac:spMk id="28" creationId="{3A81C6CB-F7DF-E5F0-17AB-74419023B12B}"/>
          </ac:spMkLst>
        </pc:spChg>
        <pc:spChg chg="mod">
          <ac:chgData name="JUAN SEBASTIAN CARDONA SERNA" userId="04c57c1b-7abb-41ee-8ee5-9b1309e2a626" providerId="ADAL" clId="{6DF4C94D-9FB4-49CC-AB20-EC838017C1E0}" dt="2023-06-01T04:04:54.701" v="2233"/>
          <ac:spMkLst>
            <pc:docMk/>
            <pc:sldMk cId="2748359513" sldId="325"/>
            <ac:spMk id="29" creationId="{51A91EBE-1D19-CF33-7B44-9BEFEE46A82C}"/>
          </ac:spMkLst>
        </pc:spChg>
        <pc:spChg chg="mod">
          <ac:chgData name="JUAN SEBASTIAN CARDONA SERNA" userId="04c57c1b-7abb-41ee-8ee5-9b1309e2a626" providerId="ADAL" clId="{6DF4C94D-9FB4-49CC-AB20-EC838017C1E0}" dt="2023-06-01T04:04:54.701" v="2233"/>
          <ac:spMkLst>
            <pc:docMk/>
            <pc:sldMk cId="2748359513" sldId="325"/>
            <ac:spMk id="30" creationId="{3C2D284E-9803-2A7D-61FE-A3A5892B9E2D}"/>
          </ac:spMkLst>
        </pc:spChg>
        <pc:spChg chg="mod">
          <ac:chgData name="JUAN SEBASTIAN CARDONA SERNA" userId="04c57c1b-7abb-41ee-8ee5-9b1309e2a626" providerId="ADAL" clId="{6DF4C94D-9FB4-49CC-AB20-EC838017C1E0}" dt="2023-06-01T04:04:54.701" v="2233"/>
          <ac:spMkLst>
            <pc:docMk/>
            <pc:sldMk cId="2748359513" sldId="325"/>
            <ac:spMk id="31" creationId="{02911E7B-6347-63E7-099C-D284012E63B7}"/>
          </ac:spMkLst>
        </pc:spChg>
        <pc:spChg chg="mod">
          <ac:chgData name="JUAN SEBASTIAN CARDONA SERNA" userId="04c57c1b-7abb-41ee-8ee5-9b1309e2a626" providerId="ADAL" clId="{6DF4C94D-9FB4-49CC-AB20-EC838017C1E0}" dt="2023-06-01T04:04:54.701" v="2233"/>
          <ac:spMkLst>
            <pc:docMk/>
            <pc:sldMk cId="2748359513" sldId="325"/>
            <ac:spMk id="32" creationId="{3A9CDA26-FDE0-E46B-7E33-455CFC15C72E}"/>
          </ac:spMkLst>
        </pc:spChg>
        <pc:spChg chg="mod">
          <ac:chgData name="JUAN SEBASTIAN CARDONA SERNA" userId="04c57c1b-7abb-41ee-8ee5-9b1309e2a626" providerId="ADAL" clId="{6DF4C94D-9FB4-49CC-AB20-EC838017C1E0}" dt="2023-06-01T04:04:54.701" v="2233"/>
          <ac:spMkLst>
            <pc:docMk/>
            <pc:sldMk cId="2748359513" sldId="325"/>
            <ac:spMk id="33" creationId="{C0F782CE-0DBA-C46D-DF97-4730D236D1BF}"/>
          </ac:spMkLst>
        </pc:spChg>
        <pc:spChg chg="mod">
          <ac:chgData name="JUAN SEBASTIAN CARDONA SERNA" userId="04c57c1b-7abb-41ee-8ee5-9b1309e2a626" providerId="ADAL" clId="{6DF4C94D-9FB4-49CC-AB20-EC838017C1E0}" dt="2023-06-01T04:04:54.701" v="2233"/>
          <ac:spMkLst>
            <pc:docMk/>
            <pc:sldMk cId="2748359513" sldId="325"/>
            <ac:spMk id="34" creationId="{C4E5A790-5FA3-A634-B142-FF7F2CAAA10A}"/>
          </ac:spMkLst>
        </pc:spChg>
        <pc:spChg chg="mod">
          <ac:chgData name="JUAN SEBASTIAN CARDONA SERNA" userId="04c57c1b-7abb-41ee-8ee5-9b1309e2a626" providerId="ADAL" clId="{6DF4C94D-9FB4-49CC-AB20-EC838017C1E0}" dt="2023-06-01T04:04:54.701" v="2233"/>
          <ac:spMkLst>
            <pc:docMk/>
            <pc:sldMk cId="2748359513" sldId="325"/>
            <ac:spMk id="35" creationId="{ADE34B57-09CC-9EA5-86DA-DA5CDB5415E5}"/>
          </ac:spMkLst>
        </pc:spChg>
        <pc:spChg chg="mod">
          <ac:chgData name="JUAN SEBASTIAN CARDONA SERNA" userId="04c57c1b-7abb-41ee-8ee5-9b1309e2a626" providerId="ADAL" clId="{6DF4C94D-9FB4-49CC-AB20-EC838017C1E0}" dt="2023-06-01T04:04:54.701" v="2233"/>
          <ac:spMkLst>
            <pc:docMk/>
            <pc:sldMk cId="2748359513" sldId="325"/>
            <ac:spMk id="36" creationId="{B98CCE35-B176-915A-A4F3-49F2E2EC1F0F}"/>
          </ac:spMkLst>
        </pc:spChg>
        <pc:spChg chg="mod">
          <ac:chgData name="JUAN SEBASTIAN CARDONA SERNA" userId="04c57c1b-7abb-41ee-8ee5-9b1309e2a626" providerId="ADAL" clId="{6DF4C94D-9FB4-49CC-AB20-EC838017C1E0}" dt="2023-06-01T04:04:54.701" v="2233"/>
          <ac:spMkLst>
            <pc:docMk/>
            <pc:sldMk cId="2748359513" sldId="325"/>
            <ac:spMk id="37" creationId="{E8EF28BF-7B44-A74C-1CF7-965C2602DCB3}"/>
          </ac:spMkLst>
        </pc:spChg>
        <pc:spChg chg="mod">
          <ac:chgData name="JUAN SEBASTIAN CARDONA SERNA" userId="04c57c1b-7abb-41ee-8ee5-9b1309e2a626" providerId="ADAL" clId="{6DF4C94D-9FB4-49CC-AB20-EC838017C1E0}" dt="2023-06-01T04:04:54.701" v="2233"/>
          <ac:spMkLst>
            <pc:docMk/>
            <pc:sldMk cId="2748359513" sldId="325"/>
            <ac:spMk id="38" creationId="{76976C2E-B7DC-526F-6EE8-E7BBC491C20D}"/>
          </ac:spMkLst>
        </pc:spChg>
        <pc:spChg chg="mod">
          <ac:chgData name="JUAN SEBASTIAN CARDONA SERNA" userId="04c57c1b-7abb-41ee-8ee5-9b1309e2a626" providerId="ADAL" clId="{6DF4C94D-9FB4-49CC-AB20-EC838017C1E0}" dt="2023-06-01T04:04:54.701" v="2233"/>
          <ac:spMkLst>
            <pc:docMk/>
            <pc:sldMk cId="2748359513" sldId="325"/>
            <ac:spMk id="39" creationId="{A58B1014-5F97-FDBC-BBCD-4D130C2F6B7B}"/>
          </ac:spMkLst>
        </pc:spChg>
        <pc:spChg chg="mod">
          <ac:chgData name="JUAN SEBASTIAN CARDONA SERNA" userId="04c57c1b-7abb-41ee-8ee5-9b1309e2a626" providerId="ADAL" clId="{6DF4C94D-9FB4-49CC-AB20-EC838017C1E0}" dt="2023-06-01T04:04:54.701" v="2233"/>
          <ac:spMkLst>
            <pc:docMk/>
            <pc:sldMk cId="2748359513" sldId="325"/>
            <ac:spMk id="40" creationId="{862CEEA1-D19A-55CD-A329-BD29363CDEE6}"/>
          </ac:spMkLst>
        </pc:spChg>
        <pc:spChg chg="mod">
          <ac:chgData name="JUAN SEBASTIAN CARDONA SERNA" userId="04c57c1b-7abb-41ee-8ee5-9b1309e2a626" providerId="ADAL" clId="{6DF4C94D-9FB4-49CC-AB20-EC838017C1E0}" dt="2023-06-01T04:04:54.701" v="2233"/>
          <ac:spMkLst>
            <pc:docMk/>
            <pc:sldMk cId="2748359513" sldId="325"/>
            <ac:spMk id="41" creationId="{57D2ED0C-39D2-B22F-D02D-55F97C3F3AB5}"/>
          </ac:spMkLst>
        </pc:spChg>
        <pc:spChg chg="mod">
          <ac:chgData name="JUAN SEBASTIAN CARDONA SERNA" userId="04c57c1b-7abb-41ee-8ee5-9b1309e2a626" providerId="ADAL" clId="{6DF4C94D-9FB4-49CC-AB20-EC838017C1E0}" dt="2023-06-01T04:04:54.701" v="2233"/>
          <ac:spMkLst>
            <pc:docMk/>
            <pc:sldMk cId="2748359513" sldId="325"/>
            <ac:spMk id="42" creationId="{C2F7E20A-547F-DE42-13ED-5D8497680E22}"/>
          </ac:spMkLst>
        </pc:spChg>
        <pc:spChg chg="mod">
          <ac:chgData name="JUAN SEBASTIAN CARDONA SERNA" userId="04c57c1b-7abb-41ee-8ee5-9b1309e2a626" providerId="ADAL" clId="{6DF4C94D-9FB4-49CC-AB20-EC838017C1E0}" dt="2023-06-01T04:04:54.701" v="2233"/>
          <ac:spMkLst>
            <pc:docMk/>
            <pc:sldMk cId="2748359513" sldId="325"/>
            <ac:spMk id="43" creationId="{2CD79881-BD24-A860-709C-9A8021845590}"/>
          </ac:spMkLst>
        </pc:spChg>
        <pc:spChg chg="mod">
          <ac:chgData name="JUAN SEBASTIAN CARDONA SERNA" userId="04c57c1b-7abb-41ee-8ee5-9b1309e2a626" providerId="ADAL" clId="{6DF4C94D-9FB4-49CC-AB20-EC838017C1E0}" dt="2023-06-01T04:04:54.701" v="2233"/>
          <ac:spMkLst>
            <pc:docMk/>
            <pc:sldMk cId="2748359513" sldId="325"/>
            <ac:spMk id="44" creationId="{27936C40-090C-0CDC-A3D3-7C51FC2F3B95}"/>
          </ac:spMkLst>
        </pc:spChg>
        <pc:spChg chg="mod">
          <ac:chgData name="JUAN SEBASTIAN CARDONA SERNA" userId="04c57c1b-7abb-41ee-8ee5-9b1309e2a626" providerId="ADAL" clId="{6DF4C94D-9FB4-49CC-AB20-EC838017C1E0}" dt="2023-06-01T04:04:13.195" v="2230" actId="20577"/>
          <ac:spMkLst>
            <pc:docMk/>
            <pc:sldMk cId="2748359513" sldId="325"/>
            <ac:spMk id="426" creationId="{00000000-0000-0000-0000-000000000000}"/>
          </ac:spMkLst>
        </pc:spChg>
        <pc:grpChg chg="add mod">
          <ac:chgData name="JUAN SEBASTIAN CARDONA SERNA" userId="04c57c1b-7abb-41ee-8ee5-9b1309e2a626" providerId="ADAL" clId="{6DF4C94D-9FB4-49CC-AB20-EC838017C1E0}" dt="2023-06-01T04:05:38.041" v="2237" actId="1076"/>
          <ac:grpSpMkLst>
            <pc:docMk/>
            <pc:sldMk cId="2748359513" sldId="325"/>
            <ac:grpSpMk id="3" creationId="{7A1DEDE9-F372-4471-DCE3-1F3C946DA618}"/>
          </ac:grpSpMkLst>
        </pc:grpChg>
        <pc:grpChg chg="mod">
          <ac:chgData name="JUAN SEBASTIAN CARDONA SERNA" userId="04c57c1b-7abb-41ee-8ee5-9b1309e2a626" providerId="ADAL" clId="{6DF4C94D-9FB4-49CC-AB20-EC838017C1E0}" dt="2023-06-01T04:04:54.701" v="2233"/>
          <ac:grpSpMkLst>
            <pc:docMk/>
            <pc:sldMk cId="2748359513" sldId="325"/>
            <ac:grpSpMk id="6" creationId="{C6AB8769-F8B5-9B1B-30F9-6524A739D530}"/>
          </ac:grpSpMkLst>
        </pc:grpChg>
        <pc:grpChg chg="mod">
          <ac:chgData name="JUAN SEBASTIAN CARDONA SERNA" userId="04c57c1b-7abb-41ee-8ee5-9b1309e2a626" providerId="ADAL" clId="{6DF4C94D-9FB4-49CC-AB20-EC838017C1E0}" dt="2023-06-01T04:04:54.701" v="2233"/>
          <ac:grpSpMkLst>
            <pc:docMk/>
            <pc:sldMk cId="2748359513" sldId="325"/>
            <ac:grpSpMk id="11" creationId="{F453336F-EDC0-208F-160D-682B11726AA4}"/>
          </ac:grpSpMkLst>
        </pc:grpChg>
        <pc:graphicFrameChg chg="add mod">
          <ac:chgData name="JUAN SEBASTIAN CARDONA SERNA" userId="04c57c1b-7abb-41ee-8ee5-9b1309e2a626" providerId="ADAL" clId="{6DF4C94D-9FB4-49CC-AB20-EC838017C1E0}" dt="2023-06-01T04:05:30.032" v="2235" actId="1076"/>
          <ac:graphicFrameMkLst>
            <pc:docMk/>
            <pc:sldMk cId="2748359513" sldId="325"/>
            <ac:graphicFrameMk id="2" creationId="{725EEB17-B4E3-98F7-EC08-2B1581128019}"/>
          </ac:graphicFrameMkLst>
        </pc:graphicFrameChg>
        <pc:graphicFrameChg chg="del mod">
          <ac:chgData name="JUAN SEBASTIAN CARDONA SERNA" userId="04c57c1b-7abb-41ee-8ee5-9b1309e2a626" providerId="ADAL" clId="{6DF4C94D-9FB4-49CC-AB20-EC838017C1E0}" dt="2023-06-01T04:00:54.579" v="2097" actId="478"/>
          <ac:graphicFrameMkLst>
            <pc:docMk/>
            <pc:sldMk cId="2748359513" sldId="325"/>
            <ac:graphicFrameMk id="5" creationId="{728ED1DA-0BB3-04DE-539F-FACC1055E83D}"/>
          </ac:graphicFrameMkLst>
        </pc:graphicFrameChg>
      </pc:sldChg>
      <pc:sldChg chg="modSp add del mod ord">
        <pc:chgData name="JUAN SEBASTIAN CARDONA SERNA" userId="04c57c1b-7abb-41ee-8ee5-9b1309e2a626" providerId="ADAL" clId="{6DF4C94D-9FB4-49CC-AB20-EC838017C1E0}" dt="2023-06-01T03:11:15.980" v="1533" actId="47"/>
        <pc:sldMkLst>
          <pc:docMk/>
          <pc:sldMk cId="4201091644" sldId="325"/>
        </pc:sldMkLst>
        <pc:spChg chg="mod">
          <ac:chgData name="JUAN SEBASTIAN CARDONA SERNA" userId="04c57c1b-7abb-41ee-8ee5-9b1309e2a626" providerId="ADAL" clId="{6DF4C94D-9FB4-49CC-AB20-EC838017C1E0}" dt="2023-06-01T03:11:12.169" v="1532"/>
          <ac:spMkLst>
            <pc:docMk/>
            <pc:sldMk cId="4201091644" sldId="325"/>
            <ac:spMk id="611" creationId="{00000000-0000-0000-0000-000000000000}"/>
          </ac:spMkLst>
        </pc:spChg>
      </pc:sldChg>
      <pc:sldChg chg="modSp add mod">
        <pc:chgData name="JUAN SEBASTIAN CARDONA SERNA" userId="04c57c1b-7abb-41ee-8ee5-9b1309e2a626" providerId="ADAL" clId="{6DF4C94D-9FB4-49CC-AB20-EC838017C1E0}" dt="2023-06-01T04:31:06.439" v="2416" actId="404"/>
        <pc:sldMkLst>
          <pc:docMk/>
          <pc:sldMk cId="1351911462" sldId="326"/>
        </pc:sldMkLst>
        <pc:spChg chg="mod">
          <ac:chgData name="JUAN SEBASTIAN CARDONA SERNA" userId="04c57c1b-7abb-41ee-8ee5-9b1309e2a626" providerId="ADAL" clId="{6DF4C94D-9FB4-49CC-AB20-EC838017C1E0}" dt="2023-06-01T04:26:21.524" v="2375" actId="20577"/>
          <ac:spMkLst>
            <pc:docMk/>
            <pc:sldMk cId="1351911462" sldId="326"/>
            <ac:spMk id="426" creationId="{00000000-0000-0000-0000-000000000000}"/>
          </ac:spMkLst>
        </pc:spChg>
        <pc:graphicFrameChg chg="mod">
          <ac:chgData name="JUAN SEBASTIAN CARDONA SERNA" userId="04c57c1b-7abb-41ee-8ee5-9b1309e2a626" providerId="ADAL" clId="{6DF4C94D-9FB4-49CC-AB20-EC838017C1E0}" dt="2023-06-01T04:31:06.439" v="2416" actId="404"/>
          <ac:graphicFrameMkLst>
            <pc:docMk/>
            <pc:sldMk cId="1351911462" sldId="326"/>
            <ac:graphicFrameMk id="8" creationId="{797E80E9-2B16-ECA7-68FC-6A2809A14981}"/>
          </ac:graphicFrameMkLst>
        </pc:graphicFrameChg>
      </pc:sldChg>
      <pc:sldChg chg="modSp add mod">
        <pc:chgData name="JUAN SEBASTIAN CARDONA SERNA" userId="04c57c1b-7abb-41ee-8ee5-9b1309e2a626" providerId="ADAL" clId="{6DF4C94D-9FB4-49CC-AB20-EC838017C1E0}" dt="2023-06-02T21:54:35.201" v="2519" actId="1076"/>
        <pc:sldMkLst>
          <pc:docMk/>
          <pc:sldMk cId="1281361875" sldId="330"/>
        </pc:sldMkLst>
        <pc:spChg chg="mod">
          <ac:chgData name="JUAN SEBASTIAN CARDONA SERNA" userId="04c57c1b-7abb-41ee-8ee5-9b1309e2a626" providerId="ADAL" clId="{6DF4C94D-9FB4-49CC-AB20-EC838017C1E0}" dt="2023-06-02T21:39:24.597" v="2462" actId="1076"/>
          <ac:spMkLst>
            <pc:docMk/>
            <pc:sldMk cId="1281361875" sldId="330"/>
            <ac:spMk id="7" creationId="{B7E5EEDF-7F2E-64B3-7A6E-E31EB0F69BD7}"/>
          </ac:spMkLst>
        </pc:spChg>
        <pc:spChg chg="mod">
          <ac:chgData name="JUAN SEBASTIAN CARDONA SERNA" userId="04c57c1b-7abb-41ee-8ee5-9b1309e2a626" providerId="ADAL" clId="{6DF4C94D-9FB4-49CC-AB20-EC838017C1E0}" dt="2023-06-02T21:54:35.201" v="2519" actId="1076"/>
          <ac:spMkLst>
            <pc:docMk/>
            <pc:sldMk cId="1281361875" sldId="330"/>
            <ac:spMk id="536" creationId="{00000000-0000-0000-0000-000000000000}"/>
          </ac:spMkLst>
        </pc:spChg>
      </pc:sldChg>
    </pc:docChg>
  </pc:docChgLst>
  <pc:docChgLst>
    <pc:chgData name="JUAN DIEGO RODRIGUEZ CASTRILLON" userId="S::juanrodriguez281278@correo.itm.edu.co::3e4bf454-4332-4068-a09f-15d539bbf4f0" providerId="AD" clId="Web-{AADFF439-DF87-0B15-3D3B-83B9E5FB4AB0}"/>
    <pc:docChg chg="modSld">
      <pc:chgData name="JUAN DIEGO RODRIGUEZ CASTRILLON" userId="S::juanrodriguez281278@correo.itm.edu.co::3e4bf454-4332-4068-a09f-15d539bbf4f0" providerId="AD" clId="Web-{AADFF439-DF87-0B15-3D3B-83B9E5FB4AB0}" dt="2023-05-26T04:11:22.170" v="514" actId="1076"/>
      <pc:docMkLst>
        <pc:docMk/>
      </pc:docMkLst>
      <pc:sldChg chg="modSp">
        <pc:chgData name="JUAN DIEGO RODRIGUEZ CASTRILLON" userId="S::juanrodriguez281278@correo.itm.edu.co::3e4bf454-4332-4068-a09f-15d539bbf4f0" providerId="AD" clId="Web-{AADFF439-DF87-0B15-3D3B-83B9E5FB4AB0}" dt="2023-05-26T04:10:10.059" v="489" actId="20577"/>
        <pc:sldMkLst>
          <pc:docMk/>
          <pc:sldMk cId="100785253" sldId="297"/>
        </pc:sldMkLst>
        <pc:spChg chg="mod">
          <ac:chgData name="JUAN DIEGO RODRIGUEZ CASTRILLON" userId="S::juanrodriguez281278@correo.itm.edu.co::3e4bf454-4332-4068-a09f-15d539bbf4f0" providerId="AD" clId="Web-{AADFF439-DF87-0B15-3D3B-83B9E5FB4AB0}" dt="2023-05-26T04:10:10.059" v="489" actId="20577"/>
          <ac:spMkLst>
            <pc:docMk/>
            <pc:sldMk cId="100785253" sldId="297"/>
            <ac:spMk id="426" creationId="{00000000-0000-0000-0000-000000000000}"/>
          </ac:spMkLst>
        </pc:spChg>
      </pc:sldChg>
      <pc:sldChg chg="addSp delSp modSp">
        <pc:chgData name="JUAN DIEGO RODRIGUEZ CASTRILLON" userId="S::juanrodriguez281278@correo.itm.edu.co::3e4bf454-4332-4068-a09f-15d539bbf4f0" providerId="AD" clId="Web-{AADFF439-DF87-0B15-3D3B-83B9E5FB4AB0}" dt="2023-05-26T04:11:22.170" v="514" actId="1076"/>
        <pc:sldMkLst>
          <pc:docMk/>
          <pc:sldMk cId="3304292546" sldId="298"/>
        </pc:sldMkLst>
        <pc:spChg chg="mod">
          <ac:chgData name="JUAN DIEGO RODRIGUEZ CASTRILLON" userId="S::juanrodriguez281278@correo.itm.edu.co::3e4bf454-4332-4068-a09f-15d539bbf4f0" providerId="AD" clId="Web-{AADFF439-DF87-0B15-3D3B-83B9E5FB4AB0}" dt="2023-05-26T04:11:09.529" v="512" actId="20577"/>
          <ac:spMkLst>
            <pc:docMk/>
            <pc:sldMk cId="3304292546" sldId="298"/>
            <ac:spMk id="426" creationId="{00000000-0000-0000-0000-000000000000}"/>
          </ac:spMkLst>
        </pc:spChg>
        <pc:picChg chg="add mod">
          <ac:chgData name="JUAN DIEGO RODRIGUEZ CASTRILLON" userId="S::juanrodriguez281278@correo.itm.edu.co::3e4bf454-4332-4068-a09f-15d539bbf4f0" providerId="AD" clId="Web-{AADFF439-DF87-0B15-3D3B-83B9E5FB4AB0}" dt="2023-05-26T04:11:22.170" v="514" actId="1076"/>
          <ac:picMkLst>
            <pc:docMk/>
            <pc:sldMk cId="3304292546" sldId="298"/>
            <ac:picMk id="2" creationId="{69F36116-D385-C599-E628-60B5CCD13C36}"/>
          </ac:picMkLst>
        </pc:picChg>
        <pc:picChg chg="del">
          <ac:chgData name="JUAN DIEGO RODRIGUEZ CASTRILLON" userId="S::juanrodriguez281278@correo.itm.edu.co::3e4bf454-4332-4068-a09f-15d539bbf4f0" providerId="AD" clId="Web-{AADFF439-DF87-0B15-3D3B-83B9E5FB4AB0}" dt="2023-05-26T03:46:31.558" v="9"/>
          <ac:picMkLst>
            <pc:docMk/>
            <pc:sldMk cId="3304292546" sldId="298"/>
            <ac:picMk id="1026" creationId="{E94F838F-3B46-C4F4-2197-07FFA41EA0E9}"/>
          </ac:picMkLst>
        </pc:picChg>
      </pc:sldChg>
      <pc:sldChg chg="modSp">
        <pc:chgData name="JUAN DIEGO RODRIGUEZ CASTRILLON" userId="S::juanrodriguez281278@correo.itm.edu.co::3e4bf454-4332-4068-a09f-15d539bbf4f0" providerId="AD" clId="Web-{AADFF439-DF87-0B15-3D3B-83B9E5FB4AB0}" dt="2023-05-26T04:10:19.575" v="493" actId="20577"/>
        <pc:sldMkLst>
          <pc:docMk/>
          <pc:sldMk cId="2279519859" sldId="299"/>
        </pc:sldMkLst>
        <pc:spChg chg="mod">
          <ac:chgData name="JUAN DIEGO RODRIGUEZ CASTRILLON" userId="S::juanrodriguez281278@correo.itm.edu.co::3e4bf454-4332-4068-a09f-15d539bbf4f0" providerId="AD" clId="Web-{AADFF439-DF87-0B15-3D3B-83B9E5FB4AB0}" dt="2023-05-26T04:10:19.575" v="493" actId="20577"/>
          <ac:spMkLst>
            <pc:docMk/>
            <pc:sldMk cId="2279519859" sldId="299"/>
            <ac:spMk id="426" creationId="{00000000-0000-0000-0000-000000000000}"/>
          </ac:spMkLst>
        </pc:spChg>
      </pc:sldChg>
      <pc:sldChg chg="modSp">
        <pc:chgData name="JUAN DIEGO RODRIGUEZ CASTRILLON" userId="S::juanrodriguez281278@correo.itm.edu.co::3e4bf454-4332-4068-a09f-15d539bbf4f0" providerId="AD" clId="Web-{AADFF439-DF87-0B15-3D3B-83B9E5FB4AB0}" dt="2023-05-26T03:49:10.220" v="33" actId="20577"/>
        <pc:sldMkLst>
          <pc:docMk/>
          <pc:sldMk cId="3604004967" sldId="300"/>
        </pc:sldMkLst>
        <pc:spChg chg="mod">
          <ac:chgData name="JUAN DIEGO RODRIGUEZ CASTRILLON" userId="S::juanrodriguez281278@correo.itm.edu.co::3e4bf454-4332-4068-a09f-15d539bbf4f0" providerId="AD" clId="Web-{AADFF439-DF87-0B15-3D3B-83B9E5FB4AB0}" dt="2023-05-26T03:49:10.220" v="33" actId="20577"/>
          <ac:spMkLst>
            <pc:docMk/>
            <pc:sldMk cId="3604004967" sldId="300"/>
            <ac:spMk id="426" creationId="{00000000-0000-0000-0000-000000000000}"/>
          </ac:spMkLst>
        </pc:spChg>
      </pc:sldChg>
      <pc:sldChg chg="addSp delSp modSp">
        <pc:chgData name="JUAN DIEGO RODRIGUEZ CASTRILLON" userId="S::juanrodriguez281278@correo.itm.edu.co::3e4bf454-4332-4068-a09f-15d539bbf4f0" providerId="AD" clId="Web-{AADFF439-DF87-0B15-3D3B-83B9E5FB4AB0}" dt="2023-05-26T04:08:19.696" v="460"/>
        <pc:sldMkLst>
          <pc:docMk/>
          <pc:sldMk cId="2413328748" sldId="302"/>
        </pc:sldMkLst>
        <pc:spChg chg="add del mod">
          <ac:chgData name="JUAN DIEGO RODRIGUEZ CASTRILLON" userId="S::juanrodriguez281278@correo.itm.edu.co::3e4bf454-4332-4068-a09f-15d539bbf4f0" providerId="AD" clId="Web-{AADFF439-DF87-0B15-3D3B-83B9E5FB4AB0}" dt="2023-05-26T03:47:49.874" v="19"/>
          <ac:spMkLst>
            <pc:docMk/>
            <pc:sldMk cId="2413328748" sldId="302"/>
            <ac:spMk id="2" creationId="{2D5FE530-0DEB-7F39-7537-D4A1E7FA60A7}"/>
          </ac:spMkLst>
        </pc:spChg>
        <pc:spChg chg="add del mod">
          <ac:chgData name="JUAN DIEGO RODRIGUEZ CASTRILLON" userId="S::juanrodriguez281278@correo.itm.edu.co::3e4bf454-4332-4068-a09f-15d539bbf4f0" providerId="AD" clId="Web-{AADFF439-DF87-0B15-3D3B-83B9E5FB4AB0}" dt="2023-05-26T03:47:55.827" v="23"/>
          <ac:spMkLst>
            <pc:docMk/>
            <pc:sldMk cId="2413328748" sldId="302"/>
            <ac:spMk id="3" creationId="{7FADC656-6784-A704-B18F-F078A8F569C6}"/>
          </ac:spMkLst>
        </pc:spChg>
        <pc:spChg chg="mod">
          <ac:chgData name="JUAN DIEGO RODRIGUEZ CASTRILLON" userId="S::juanrodriguez281278@correo.itm.edu.co::3e4bf454-4332-4068-a09f-15d539bbf4f0" providerId="AD" clId="Web-{AADFF439-DF87-0B15-3D3B-83B9E5FB4AB0}" dt="2023-05-26T03:44:09.663" v="0" actId="20577"/>
          <ac:spMkLst>
            <pc:docMk/>
            <pc:sldMk cId="2413328748" sldId="302"/>
            <ac:spMk id="426" creationId="{00000000-0000-0000-0000-000000000000}"/>
          </ac:spMkLst>
        </pc:spChg>
        <pc:graphicFrameChg chg="add mod modGraphic">
          <ac:chgData name="JUAN DIEGO RODRIGUEZ CASTRILLON" userId="S::juanrodriguez281278@correo.itm.edu.co::3e4bf454-4332-4068-a09f-15d539bbf4f0" providerId="AD" clId="Web-{AADFF439-DF87-0B15-3D3B-83B9E5FB4AB0}" dt="2023-05-26T04:08:19.696" v="460"/>
          <ac:graphicFrameMkLst>
            <pc:docMk/>
            <pc:sldMk cId="2413328748" sldId="302"/>
            <ac:graphicFrameMk id="2" creationId="{0147F6D0-51E6-45FB-4A8C-1C7ABB7706CE}"/>
          </ac:graphicFrameMkLst>
        </pc:graphicFrameChg>
        <pc:graphicFrameChg chg="mod modGraphic">
          <ac:chgData name="JUAN DIEGO RODRIGUEZ CASTRILLON" userId="S::juanrodriguez281278@correo.itm.edu.co::3e4bf454-4332-4068-a09f-15d539bbf4f0" providerId="AD" clId="Web-{AADFF439-DF87-0B15-3D3B-83B9E5FB4AB0}" dt="2023-05-26T04:03:56.110" v="272" actId="1076"/>
          <ac:graphicFrameMkLst>
            <pc:docMk/>
            <pc:sldMk cId="2413328748" sldId="302"/>
            <ac:graphicFrameMk id="4" creationId="{72930B97-47CE-4D14-DDF0-E1473A38161F}"/>
          </ac:graphicFrameMkLst>
        </pc:graphicFrameChg>
        <pc:graphicFrameChg chg="add del mod">
          <ac:chgData name="JUAN DIEGO RODRIGUEZ CASTRILLON" userId="S::juanrodriguez281278@correo.itm.edu.co::3e4bf454-4332-4068-a09f-15d539bbf4f0" providerId="AD" clId="Web-{AADFF439-DF87-0B15-3D3B-83B9E5FB4AB0}" dt="2023-05-26T03:51:11.411" v="48"/>
          <ac:graphicFrameMkLst>
            <pc:docMk/>
            <pc:sldMk cId="2413328748" sldId="302"/>
            <ac:graphicFrameMk id="6" creationId="{B4135A0A-6284-3419-E39F-1E5ACF9198E7}"/>
          </ac:graphicFrameMkLst>
        </pc:graphicFrameChg>
        <pc:graphicFrameChg chg="add del mod">
          <ac:chgData name="JUAN DIEGO RODRIGUEZ CASTRILLON" userId="S::juanrodriguez281278@correo.itm.edu.co::3e4bf454-4332-4068-a09f-15d539bbf4f0" providerId="AD" clId="Web-{AADFF439-DF87-0B15-3D3B-83B9E5FB4AB0}" dt="2023-05-26T03:51:55.241" v="50"/>
          <ac:graphicFrameMkLst>
            <pc:docMk/>
            <pc:sldMk cId="2413328748" sldId="302"/>
            <ac:graphicFrameMk id="8" creationId="{DB2C9091-1648-22A0-FADA-8CDAD11080D7}"/>
          </ac:graphicFrameMkLst>
        </pc:graphicFrameChg>
        <pc:graphicFrameChg chg="add del mod">
          <ac:chgData name="JUAN DIEGO RODRIGUEZ CASTRILLON" userId="S::juanrodriguez281278@correo.itm.edu.co::3e4bf454-4332-4068-a09f-15d539bbf4f0" providerId="AD" clId="Web-{AADFF439-DF87-0B15-3D3B-83B9E5FB4AB0}" dt="2023-05-26T03:52:04.319" v="52"/>
          <ac:graphicFrameMkLst>
            <pc:docMk/>
            <pc:sldMk cId="2413328748" sldId="302"/>
            <ac:graphicFrameMk id="10" creationId="{75F559F7-84D4-14E7-1DA1-7E6D15A4BB78}"/>
          </ac:graphicFrameMkLst>
        </pc:graphicFrameChg>
        <pc:graphicFrameChg chg="add del mod modGraphic">
          <ac:chgData name="JUAN DIEGO RODRIGUEZ CASTRILLON" userId="S::juanrodriguez281278@correo.itm.edu.co::3e4bf454-4332-4068-a09f-15d539bbf4f0" providerId="AD" clId="Web-{AADFF439-DF87-0B15-3D3B-83B9E5FB4AB0}" dt="2023-05-26T04:03:51.297" v="271"/>
          <ac:graphicFrameMkLst>
            <pc:docMk/>
            <pc:sldMk cId="2413328748" sldId="302"/>
            <ac:graphicFrameMk id="12" creationId="{BD46B605-668F-481B-6BBF-930186B8D45A}"/>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2B_87DEB673.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2D_309BCF26.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40_92835785.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40_92835785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44_436736EC.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145_A3D0A359.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_141_AC1E7632.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146_50948826.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Cantidad</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342D-4814-BE13-BEA3F8BB7837}"/>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778-41E1-8B38-7DEB8CBF1CBE}"/>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7778-41E1-8B38-7DEB8CBF1CBE}"/>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42D-4814-BE13-BEA3F8BB7837}"/>
              </c:ext>
            </c:extLst>
          </c:dPt>
          <c:dLbls>
            <c:dLbl>
              <c:idx val="3"/>
              <c:layout>
                <c:manualLayout>
                  <c:x val="2.7000002125984419E-2"/>
                  <c:y val="-5.3420376298178238E-2"/>
                </c:manualLayout>
              </c:layou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42D-4814-BE13-BEA3F8BB7837}"/>
                </c:ext>
              </c:extLst>
            </c:dLbl>
            <c:spPr>
              <a:solidFill>
                <a:schemeClr val="bg1">
                  <a:lumMod val="10000"/>
                  <a:alpha val="64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Fraternidad</c:v>
                </c:pt>
                <c:pt idx="1">
                  <c:v>Robledo</c:v>
                </c:pt>
                <c:pt idx="2">
                  <c:v>Floresta</c:v>
                </c:pt>
                <c:pt idx="3">
                  <c:v>Castilla</c:v>
                </c:pt>
              </c:strCache>
            </c:strRef>
          </c:cat>
          <c:val>
            <c:numRef>
              <c:f>Hoja1!$B$2:$B$5</c:f>
              <c:numCache>
                <c:formatCode>General</c:formatCode>
                <c:ptCount val="4"/>
                <c:pt idx="0">
                  <c:v>42</c:v>
                </c:pt>
                <c:pt idx="1">
                  <c:v>46</c:v>
                </c:pt>
                <c:pt idx="2">
                  <c:v>2</c:v>
                </c:pt>
                <c:pt idx="3">
                  <c:v>5</c:v>
                </c:pt>
              </c:numCache>
            </c:numRef>
          </c:val>
          <c:extLst>
            <c:ext xmlns:c16="http://schemas.microsoft.com/office/drawing/2014/chart" uri="{C3380CC4-5D6E-409C-BE32-E72D297353CC}">
              <c16:uniqueId val="{00000000-342D-4814-BE13-BEA3F8BB7837}"/>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Serie 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Hoja1!$A$2:$A$19</c:f>
              <c:strCache>
                <c:ptCount val="18"/>
                <c:pt idx="0">
                  <c:v>Administracion Tecnologia </c:v>
                </c:pt>
                <c:pt idx="1">
                  <c:v>Analisis De Costos Y Presupuestos </c:v>
                </c:pt>
                <c:pt idx="2">
                  <c:v>Artes Visuales </c:v>
                </c:pt>
                <c:pt idx="3">
                  <c:v>Ciencias Ambientales </c:v>
                </c:pt>
                <c:pt idx="4">
                  <c:v>Construccion De Acabados Arquitectonicos </c:v>
                </c:pt>
                <c:pt idx="5">
                  <c:v>Control De Calidad </c:v>
                </c:pt>
                <c:pt idx="6">
                  <c:v>Desarrollo De Software </c:v>
                </c:pt>
                <c:pt idx="7">
                  <c:v>Diseño Industrial </c:v>
                </c:pt>
                <c:pt idx="8">
                  <c:v>Gestion Administrativa </c:v>
                </c:pt>
                <c:pt idx="9">
                  <c:v>Gestion Administrativa-Virtual </c:v>
                </c:pt>
                <c:pt idx="10">
                  <c:v>Gestion De Redes De Telecomunicacion </c:v>
                </c:pt>
                <c:pt idx="11">
                  <c:v>Ingenieria Biomedica </c:v>
                </c:pt>
                <c:pt idx="12">
                  <c:v>Ingenieria De La Calidad </c:v>
                </c:pt>
                <c:pt idx="13">
                  <c:v>Ingenieria En Diseño Industrial </c:v>
                </c:pt>
                <c:pt idx="14">
                  <c:v>Ingenieria Mecatronica </c:v>
                </c:pt>
                <c:pt idx="15">
                  <c:v>Mantenimiento De Equipo Biomedico </c:v>
                </c:pt>
                <c:pt idx="16">
                  <c:v>Sistemas De Produccion </c:v>
                </c:pt>
                <c:pt idx="17">
                  <c:v>Sistemas Electromecanicos </c:v>
                </c:pt>
              </c:strCache>
            </c:strRef>
          </c:cat>
          <c:val>
            <c:numRef>
              <c:f>Hoja1!$B$2:$B$19</c:f>
              <c:numCache>
                <c:formatCode>General</c:formatCode>
                <c:ptCount val="18"/>
                <c:pt idx="0">
                  <c:v>6</c:v>
                </c:pt>
                <c:pt idx="1">
                  <c:v>7</c:v>
                </c:pt>
                <c:pt idx="2">
                  <c:v>2</c:v>
                </c:pt>
                <c:pt idx="3">
                  <c:v>2</c:v>
                </c:pt>
                <c:pt idx="4">
                  <c:v>2</c:v>
                </c:pt>
                <c:pt idx="5">
                  <c:v>2</c:v>
                </c:pt>
                <c:pt idx="6">
                  <c:v>14</c:v>
                </c:pt>
                <c:pt idx="7">
                  <c:v>5</c:v>
                </c:pt>
                <c:pt idx="8">
                  <c:v>18</c:v>
                </c:pt>
                <c:pt idx="9">
                  <c:v>2</c:v>
                </c:pt>
                <c:pt idx="10">
                  <c:v>5</c:v>
                </c:pt>
                <c:pt idx="11">
                  <c:v>3</c:v>
                </c:pt>
                <c:pt idx="12">
                  <c:v>5</c:v>
                </c:pt>
                <c:pt idx="13">
                  <c:v>9</c:v>
                </c:pt>
                <c:pt idx="14">
                  <c:v>8</c:v>
                </c:pt>
                <c:pt idx="15">
                  <c:v>2</c:v>
                </c:pt>
                <c:pt idx="16">
                  <c:v>2</c:v>
                </c:pt>
                <c:pt idx="17">
                  <c:v>6</c:v>
                </c:pt>
              </c:numCache>
            </c:numRef>
          </c:val>
          <c:extLst>
            <c:ext xmlns:c16="http://schemas.microsoft.com/office/drawing/2014/chart" uri="{C3380CC4-5D6E-409C-BE32-E72D297353CC}">
              <c16:uniqueId val="{00000000-7B04-4F8E-B0D9-88F11E22837B}"/>
            </c:ext>
          </c:extLst>
        </c:ser>
        <c:dLbls>
          <c:dLblPos val="outEnd"/>
          <c:showLegendKey val="0"/>
          <c:showVal val="1"/>
          <c:showCatName val="0"/>
          <c:showSerName val="0"/>
          <c:showPercent val="0"/>
          <c:showBubbleSize val="0"/>
        </c:dLbls>
        <c:gapWidth val="80"/>
        <c:overlap val="25"/>
        <c:axId val="864132672"/>
        <c:axId val="864131232"/>
      </c:barChart>
      <c:catAx>
        <c:axId val="864132672"/>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CO"/>
                  <a:t>Programas académicos</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cap="none" spc="20" normalizeH="0" baseline="0">
                <a:solidFill>
                  <a:schemeClr val="tx1">
                    <a:lumMod val="65000"/>
                    <a:lumOff val="35000"/>
                  </a:schemeClr>
                </a:solidFill>
                <a:latin typeface="+mn-lt"/>
                <a:ea typeface="+mn-ea"/>
                <a:cs typeface="+mn-cs"/>
              </a:defRPr>
            </a:pPr>
            <a:endParaRPr lang="en-US"/>
          </a:p>
        </c:txPr>
        <c:crossAx val="864131232"/>
        <c:crosses val="autoZero"/>
        <c:auto val="1"/>
        <c:lblAlgn val="ctr"/>
        <c:lblOffset val="100"/>
        <c:noMultiLvlLbl val="0"/>
      </c:catAx>
      <c:valAx>
        <c:axId val="86413123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CO"/>
                  <a:t>Cantidad</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864132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683252617536333"/>
          <c:y val="0.10170684872354109"/>
          <c:w val="0.38633494764927329"/>
          <c:h val="0.69158055757866455"/>
        </c:manualLayout>
      </c:layout>
      <c:doughnutChart>
        <c:varyColors val="1"/>
        <c:ser>
          <c:idx val="0"/>
          <c:order val="0"/>
          <c:tx>
            <c:strRef>
              <c:f>Hoja1!$B$1</c:f>
              <c:strCache>
                <c:ptCount val="1"/>
                <c:pt idx="0">
                  <c:v>Respuesta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651-4826-8506-F9ED9634B8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651-4826-8506-F9ED9634B81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Si</c:v>
                </c:pt>
                <c:pt idx="1">
                  <c:v>No</c:v>
                </c:pt>
              </c:strCache>
            </c:strRef>
          </c:cat>
          <c:val>
            <c:numRef>
              <c:f>Hoja1!$B$2:$B$3</c:f>
              <c:numCache>
                <c:formatCode>General</c:formatCode>
                <c:ptCount val="2"/>
                <c:pt idx="0">
                  <c:v>33</c:v>
                </c:pt>
                <c:pt idx="1">
                  <c:v>44</c:v>
                </c:pt>
              </c:numCache>
            </c:numRef>
          </c:val>
          <c:extLst>
            <c:ext xmlns:c16="http://schemas.microsoft.com/office/drawing/2014/chart" uri="{C3380CC4-5D6E-409C-BE32-E72D297353CC}">
              <c16:uniqueId val="{00000000-9AC3-40E1-813C-D1D99208F6A5}"/>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Serie 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trendline>
            <c:spPr>
              <a:ln w="19050" cap="rnd">
                <a:solidFill>
                  <a:srgbClr val="FFC000"/>
                </a:solidFill>
              </a:ln>
              <a:effectLst/>
            </c:spPr>
            <c:trendlineType val="exp"/>
            <c:dispRSqr val="0"/>
            <c:dispEq val="0"/>
          </c:trendline>
          <c:cat>
            <c:strRef>
              <c:f>Hoja1!$A$2:$A$8</c:f>
              <c:strCache>
                <c:ptCount val="7"/>
                <c:pt idx="0">
                  <c:v>Metro</c:v>
                </c:pt>
                <c:pt idx="1">
                  <c:v>Moto</c:v>
                </c:pt>
                <c:pt idx="2">
                  <c:v>Bus servicio público</c:v>
                </c:pt>
                <c:pt idx="3">
                  <c:v>Caminando</c:v>
                </c:pt>
                <c:pt idx="4">
                  <c:v>Otro</c:v>
                </c:pt>
                <c:pt idx="5">
                  <c:v>Carro</c:v>
                </c:pt>
                <c:pt idx="6">
                  <c:v>Bus intercampus</c:v>
                </c:pt>
              </c:strCache>
            </c:strRef>
          </c:cat>
          <c:val>
            <c:numRef>
              <c:f>Hoja1!$B$2:$B$8</c:f>
              <c:numCache>
                <c:formatCode>General</c:formatCode>
                <c:ptCount val="7"/>
                <c:pt idx="0">
                  <c:v>32</c:v>
                </c:pt>
                <c:pt idx="1">
                  <c:v>22</c:v>
                </c:pt>
                <c:pt idx="2">
                  <c:v>10</c:v>
                </c:pt>
                <c:pt idx="3">
                  <c:v>5</c:v>
                </c:pt>
                <c:pt idx="4">
                  <c:v>3</c:v>
                </c:pt>
                <c:pt idx="5">
                  <c:v>3</c:v>
                </c:pt>
                <c:pt idx="6">
                  <c:v>2</c:v>
                </c:pt>
              </c:numCache>
            </c:numRef>
          </c:val>
          <c:extLst>
            <c:ext xmlns:c16="http://schemas.microsoft.com/office/drawing/2014/chart" uri="{C3380CC4-5D6E-409C-BE32-E72D297353CC}">
              <c16:uniqueId val="{00000001-F6C0-4AC4-BD4C-5D579D065B69}"/>
            </c:ext>
          </c:extLst>
        </c:ser>
        <c:dLbls>
          <c:dLblPos val="outEnd"/>
          <c:showLegendKey val="0"/>
          <c:showVal val="1"/>
          <c:showCatName val="0"/>
          <c:showSerName val="0"/>
          <c:showPercent val="0"/>
          <c:showBubbleSize val="0"/>
        </c:dLbls>
        <c:gapWidth val="80"/>
        <c:overlap val="25"/>
        <c:axId val="864132672"/>
        <c:axId val="864131232"/>
      </c:barChart>
      <c:catAx>
        <c:axId val="864132672"/>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CO"/>
                  <a:t>MEDIO DE TRANSPORTE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cap="none" spc="20" normalizeH="0" baseline="0">
                <a:solidFill>
                  <a:schemeClr val="tx1">
                    <a:lumMod val="65000"/>
                    <a:lumOff val="35000"/>
                  </a:schemeClr>
                </a:solidFill>
                <a:latin typeface="+mn-lt"/>
                <a:ea typeface="+mn-ea"/>
                <a:cs typeface="+mn-cs"/>
              </a:defRPr>
            </a:pPr>
            <a:endParaRPr lang="en-US"/>
          </a:p>
        </c:txPr>
        <c:crossAx val="864131232"/>
        <c:crosses val="autoZero"/>
        <c:auto val="1"/>
        <c:lblAlgn val="ctr"/>
        <c:lblOffset val="100"/>
        <c:noMultiLvlLbl val="0"/>
      </c:catAx>
      <c:valAx>
        <c:axId val="86413123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CO"/>
                  <a:t>Cantidad</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864132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No</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Hoja1!$A$2:$A$8</c:f>
              <c:strCache>
                <c:ptCount val="7"/>
                <c:pt idx="0">
                  <c:v>Moto</c:v>
                </c:pt>
                <c:pt idx="1">
                  <c:v>Metro</c:v>
                </c:pt>
                <c:pt idx="2">
                  <c:v>Servicio público</c:v>
                </c:pt>
                <c:pt idx="3">
                  <c:v>Bus intercampus</c:v>
                </c:pt>
                <c:pt idx="4">
                  <c:v>Caminando</c:v>
                </c:pt>
                <c:pt idx="5">
                  <c:v>Carro</c:v>
                </c:pt>
                <c:pt idx="6">
                  <c:v>Otro</c:v>
                </c:pt>
              </c:strCache>
            </c:strRef>
          </c:cat>
          <c:val>
            <c:numRef>
              <c:f>Hoja1!$B$2:$B$8</c:f>
              <c:numCache>
                <c:formatCode>General</c:formatCode>
                <c:ptCount val="7"/>
                <c:pt idx="0">
                  <c:v>7</c:v>
                </c:pt>
                <c:pt idx="1">
                  <c:v>20</c:v>
                </c:pt>
                <c:pt idx="2">
                  <c:v>7</c:v>
                </c:pt>
                <c:pt idx="3">
                  <c:v>1</c:v>
                </c:pt>
                <c:pt idx="4">
                  <c:v>4</c:v>
                </c:pt>
                <c:pt idx="5">
                  <c:v>2</c:v>
                </c:pt>
                <c:pt idx="6">
                  <c:v>3</c:v>
                </c:pt>
              </c:numCache>
            </c:numRef>
          </c:val>
          <c:extLst>
            <c:ext xmlns:c16="http://schemas.microsoft.com/office/drawing/2014/chart" uri="{C3380CC4-5D6E-409C-BE32-E72D297353CC}">
              <c16:uniqueId val="{00000000-7B04-4F8E-B0D9-88F11E22837B}"/>
            </c:ext>
          </c:extLst>
        </c:ser>
        <c:ser>
          <c:idx val="1"/>
          <c:order val="1"/>
          <c:tx>
            <c:strRef>
              <c:f>Hoja1!$C$1</c:f>
              <c:strCache>
                <c:ptCount val="1"/>
                <c:pt idx="0">
                  <c:v>Si</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Hoja1!$A$2:$A$8</c:f>
              <c:strCache>
                <c:ptCount val="7"/>
                <c:pt idx="0">
                  <c:v>Moto</c:v>
                </c:pt>
                <c:pt idx="1">
                  <c:v>Metro</c:v>
                </c:pt>
                <c:pt idx="2">
                  <c:v>Servicio público</c:v>
                </c:pt>
                <c:pt idx="3">
                  <c:v>Bus intercampus</c:v>
                </c:pt>
                <c:pt idx="4">
                  <c:v>Caminando</c:v>
                </c:pt>
                <c:pt idx="5">
                  <c:v>Carro</c:v>
                </c:pt>
                <c:pt idx="6">
                  <c:v>Otro</c:v>
                </c:pt>
              </c:strCache>
            </c:strRef>
          </c:cat>
          <c:val>
            <c:numRef>
              <c:f>Hoja1!$C$2:$C$8</c:f>
              <c:numCache>
                <c:formatCode>General</c:formatCode>
                <c:ptCount val="7"/>
                <c:pt idx="0">
                  <c:v>15</c:v>
                </c:pt>
                <c:pt idx="1">
                  <c:v>12</c:v>
                </c:pt>
                <c:pt idx="2">
                  <c:v>3</c:v>
                </c:pt>
                <c:pt idx="3">
                  <c:v>1</c:v>
                </c:pt>
                <c:pt idx="4">
                  <c:v>1</c:v>
                </c:pt>
                <c:pt idx="5">
                  <c:v>1</c:v>
                </c:pt>
              </c:numCache>
            </c:numRef>
          </c:val>
          <c:extLst>
            <c:ext xmlns:c16="http://schemas.microsoft.com/office/drawing/2014/chart" uri="{C3380CC4-5D6E-409C-BE32-E72D297353CC}">
              <c16:uniqueId val="{00000000-9479-4A3E-ADBB-74A8AD57E78B}"/>
            </c:ext>
          </c:extLst>
        </c:ser>
        <c:dLbls>
          <c:dLblPos val="outEnd"/>
          <c:showLegendKey val="0"/>
          <c:showVal val="1"/>
          <c:showCatName val="0"/>
          <c:showSerName val="0"/>
          <c:showPercent val="0"/>
          <c:showBubbleSize val="0"/>
        </c:dLbls>
        <c:gapWidth val="80"/>
        <c:overlap val="25"/>
        <c:axId val="864132672"/>
        <c:axId val="864131232"/>
      </c:barChart>
      <c:catAx>
        <c:axId val="864132672"/>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CO"/>
                  <a:t>MEDIO DE TRANSPORTE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cap="none" spc="20" normalizeH="0" baseline="0">
                <a:solidFill>
                  <a:schemeClr val="tx1">
                    <a:lumMod val="65000"/>
                    <a:lumOff val="35000"/>
                  </a:schemeClr>
                </a:solidFill>
                <a:latin typeface="+mn-lt"/>
                <a:ea typeface="+mn-ea"/>
                <a:cs typeface="+mn-cs"/>
              </a:defRPr>
            </a:pPr>
            <a:endParaRPr lang="en-US"/>
          </a:p>
        </c:txPr>
        <c:crossAx val="864131232"/>
        <c:crosses val="autoZero"/>
        <c:auto val="1"/>
        <c:lblAlgn val="ctr"/>
        <c:lblOffset val="100"/>
        <c:noMultiLvlLbl val="0"/>
      </c:catAx>
      <c:valAx>
        <c:axId val="86413123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CO"/>
                  <a:t>Cantidad</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86413267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683252617536333"/>
          <c:y val="0.10170684872354109"/>
          <c:w val="0.38633494764927329"/>
          <c:h val="0.69158055757866455"/>
        </c:manualLayout>
      </c:layout>
      <c:doughnutChart>
        <c:varyColors val="1"/>
        <c:ser>
          <c:idx val="0"/>
          <c:order val="0"/>
          <c:tx>
            <c:strRef>
              <c:f>Hoja1!$B$1</c:f>
              <c:strCache>
                <c:ptCount val="1"/>
                <c:pt idx="0">
                  <c:v>Respuesta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A7-4FEE-85F1-33BD05A4A1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A7-4FEE-85F1-33BD05A4A10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Si</c:v>
                </c:pt>
                <c:pt idx="1">
                  <c:v>No</c:v>
                </c:pt>
              </c:strCache>
            </c:strRef>
          </c:cat>
          <c:val>
            <c:numRef>
              <c:f>Hoja1!$B$2:$B$3</c:f>
              <c:numCache>
                <c:formatCode>General</c:formatCode>
                <c:ptCount val="2"/>
                <c:pt idx="0">
                  <c:v>34</c:v>
                </c:pt>
                <c:pt idx="1">
                  <c:v>43</c:v>
                </c:pt>
              </c:numCache>
            </c:numRef>
          </c:val>
          <c:extLst>
            <c:ext xmlns:c16="http://schemas.microsoft.com/office/drawing/2014/chart" uri="{C3380CC4-5D6E-409C-BE32-E72D297353CC}">
              <c16:uniqueId val="{00000004-5DA7-4FEE-85F1-33BD05A4A10B}"/>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Fraternidad</c:v>
                </c:pt>
              </c:strCache>
            </c:strRef>
          </c:tx>
          <c:spPr>
            <a:ln w="28575" cap="rnd">
              <a:solidFill>
                <a:schemeClr val="accent1">
                  <a:alpha val="70000"/>
                </a:schemeClr>
              </a:solidFill>
              <a:round/>
            </a:ln>
            <a:effectLst/>
          </c:spPr>
          <c:marker>
            <c:symbol val="circle"/>
            <c:size val="6"/>
            <c:spPr>
              <a:solidFill>
                <a:schemeClr val="accent1">
                  <a:alpha val="70000"/>
                </a:schemeClr>
              </a:solidFill>
              <a:ln>
                <a:noFill/>
              </a:ln>
              <a:effectLst/>
            </c:spPr>
          </c:marker>
          <c:dLbls>
            <c:spPr>
              <a:solidFill>
                <a:schemeClr val="accent1">
                  <a:lumMod val="40000"/>
                  <a:lumOff val="60000"/>
                </a:schemeClr>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Hoja1!$A$2:$A$12</c:f>
              <c:strCache>
                <c:ptCount val="11"/>
                <c:pt idx="0">
                  <c:v>10. La Candelaria</c:v>
                </c:pt>
                <c:pt idx="1">
                  <c:v>12. La América</c:v>
                </c:pt>
                <c:pt idx="2">
                  <c:v>13. San Javier</c:v>
                </c:pt>
                <c:pt idx="3">
                  <c:v>16. Belén</c:v>
                </c:pt>
                <c:pt idx="4">
                  <c:v>3. Manrique</c:v>
                </c:pt>
                <c:pt idx="5">
                  <c:v>4. Aranjuez</c:v>
                </c:pt>
                <c:pt idx="6">
                  <c:v>5. Castilla</c:v>
                </c:pt>
                <c:pt idx="7">
                  <c:v>6. Doce de Octubre</c:v>
                </c:pt>
                <c:pt idx="8">
                  <c:v>7. Robledo</c:v>
                </c:pt>
                <c:pt idx="9">
                  <c:v>8. Villa Hermosa</c:v>
                </c:pt>
                <c:pt idx="10">
                  <c:v>9. Buenos Aires</c:v>
                </c:pt>
              </c:strCache>
            </c:strRef>
          </c:cat>
          <c:val>
            <c:numRef>
              <c:f>Hoja1!$B$2:$B$12</c:f>
              <c:numCache>
                <c:formatCode>General</c:formatCode>
                <c:ptCount val="11"/>
                <c:pt idx="0">
                  <c:v>1</c:v>
                </c:pt>
                <c:pt idx="1">
                  <c:v>1</c:v>
                </c:pt>
                <c:pt idx="2">
                  <c:v>1</c:v>
                </c:pt>
                <c:pt idx="3">
                  <c:v>2</c:v>
                </c:pt>
                <c:pt idx="4">
                  <c:v>2</c:v>
                </c:pt>
                <c:pt idx="8">
                  <c:v>36</c:v>
                </c:pt>
                <c:pt idx="9">
                  <c:v>6</c:v>
                </c:pt>
                <c:pt idx="10">
                  <c:v>4</c:v>
                </c:pt>
              </c:numCache>
            </c:numRef>
          </c:val>
          <c:smooth val="0"/>
          <c:extLst>
            <c:ext xmlns:c16="http://schemas.microsoft.com/office/drawing/2014/chart" uri="{C3380CC4-5D6E-409C-BE32-E72D297353CC}">
              <c16:uniqueId val="{00000000-6208-46BF-A1AB-27F867A355A5}"/>
            </c:ext>
          </c:extLst>
        </c:ser>
        <c:ser>
          <c:idx val="1"/>
          <c:order val="1"/>
          <c:tx>
            <c:strRef>
              <c:f>Hoja1!$C$1</c:f>
              <c:strCache>
                <c:ptCount val="1"/>
                <c:pt idx="0">
                  <c:v>La floresta</c:v>
                </c:pt>
              </c:strCache>
            </c:strRef>
          </c:tx>
          <c:spPr>
            <a:ln w="28575" cap="rnd">
              <a:solidFill>
                <a:schemeClr val="accent2">
                  <a:alpha val="70000"/>
                </a:schemeClr>
              </a:solidFill>
              <a:round/>
            </a:ln>
            <a:effectLst/>
          </c:spPr>
          <c:marker>
            <c:symbol val="circle"/>
            <c:size val="6"/>
            <c:spPr>
              <a:solidFill>
                <a:schemeClr val="accent2">
                  <a:alpha val="70000"/>
                </a:schemeClr>
              </a:solidFill>
              <a:ln>
                <a:noFill/>
              </a:ln>
              <a:effectLst/>
            </c:spPr>
          </c:marker>
          <c:dLbls>
            <c:spPr>
              <a:solidFill>
                <a:srgbClr val="FCCA5F"/>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Hoja1!$A$2:$A$12</c:f>
              <c:strCache>
                <c:ptCount val="11"/>
                <c:pt idx="0">
                  <c:v>10. La Candelaria</c:v>
                </c:pt>
                <c:pt idx="1">
                  <c:v>12. La América</c:v>
                </c:pt>
                <c:pt idx="2">
                  <c:v>13. San Javier</c:v>
                </c:pt>
                <c:pt idx="3">
                  <c:v>16. Belén</c:v>
                </c:pt>
                <c:pt idx="4">
                  <c:v>3. Manrique</c:v>
                </c:pt>
                <c:pt idx="5">
                  <c:v>4. Aranjuez</c:v>
                </c:pt>
                <c:pt idx="6">
                  <c:v>5. Castilla</c:v>
                </c:pt>
                <c:pt idx="7">
                  <c:v>6. Doce de Octubre</c:v>
                </c:pt>
                <c:pt idx="8">
                  <c:v>7. Robledo</c:v>
                </c:pt>
                <c:pt idx="9">
                  <c:v>8. Villa Hermosa</c:v>
                </c:pt>
                <c:pt idx="10">
                  <c:v>9. Buenos Aires</c:v>
                </c:pt>
              </c:strCache>
            </c:strRef>
          </c:cat>
          <c:val>
            <c:numRef>
              <c:f>Hoja1!$C$2:$C$12</c:f>
              <c:numCache>
                <c:formatCode>General</c:formatCode>
                <c:ptCount val="11"/>
                <c:pt idx="8">
                  <c:v>1</c:v>
                </c:pt>
              </c:numCache>
            </c:numRef>
          </c:val>
          <c:smooth val="0"/>
          <c:extLst>
            <c:ext xmlns:c16="http://schemas.microsoft.com/office/drawing/2014/chart" uri="{C3380CC4-5D6E-409C-BE32-E72D297353CC}">
              <c16:uniqueId val="{00000001-6208-46BF-A1AB-27F867A355A5}"/>
            </c:ext>
          </c:extLst>
        </c:ser>
        <c:ser>
          <c:idx val="2"/>
          <c:order val="2"/>
          <c:tx>
            <c:strRef>
              <c:f>Hoja1!$D$1</c:f>
              <c:strCache>
                <c:ptCount val="1"/>
                <c:pt idx="0">
                  <c:v>Robledo</c:v>
                </c:pt>
              </c:strCache>
            </c:strRef>
          </c:tx>
          <c:spPr>
            <a:ln w="28575" cap="rnd">
              <a:solidFill>
                <a:schemeClr val="accent3">
                  <a:alpha val="70000"/>
                </a:schemeClr>
              </a:solidFill>
              <a:round/>
            </a:ln>
            <a:effectLst/>
          </c:spPr>
          <c:marker>
            <c:symbol val="circle"/>
            <c:size val="6"/>
            <c:spPr>
              <a:solidFill>
                <a:srgbClr val="FCCA5F">
                  <a:alpha val="69804"/>
                </a:srgbClr>
              </a:solidFill>
              <a:ln>
                <a:noFill/>
              </a:ln>
              <a:effectLst/>
            </c:spPr>
          </c:marker>
          <c:dLbls>
            <c:spPr>
              <a:solidFill>
                <a:schemeClr val="accent5">
                  <a:lumMod val="40000"/>
                  <a:lumOff val="6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Hoja1!$A$2:$A$12</c:f>
              <c:strCache>
                <c:ptCount val="11"/>
                <c:pt idx="0">
                  <c:v>10. La Candelaria</c:v>
                </c:pt>
                <c:pt idx="1">
                  <c:v>12. La América</c:v>
                </c:pt>
                <c:pt idx="2">
                  <c:v>13. San Javier</c:v>
                </c:pt>
                <c:pt idx="3">
                  <c:v>16. Belén</c:v>
                </c:pt>
                <c:pt idx="4">
                  <c:v>3. Manrique</c:v>
                </c:pt>
                <c:pt idx="5">
                  <c:v>4. Aranjuez</c:v>
                </c:pt>
                <c:pt idx="6">
                  <c:v>5. Castilla</c:v>
                </c:pt>
                <c:pt idx="7">
                  <c:v>6. Doce de Octubre</c:v>
                </c:pt>
                <c:pt idx="8">
                  <c:v>7. Robledo</c:v>
                </c:pt>
                <c:pt idx="9">
                  <c:v>8. Villa Hermosa</c:v>
                </c:pt>
                <c:pt idx="10">
                  <c:v>9. Buenos Aires</c:v>
                </c:pt>
              </c:strCache>
            </c:strRef>
          </c:cat>
          <c:val>
            <c:numRef>
              <c:f>Hoja1!$D$2:$D$12</c:f>
              <c:numCache>
                <c:formatCode>General</c:formatCode>
                <c:ptCount val="11"/>
                <c:pt idx="0">
                  <c:v>1</c:v>
                </c:pt>
                <c:pt idx="2">
                  <c:v>1</c:v>
                </c:pt>
                <c:pt idx="5">
                  <c:v>1</c:v>
                </c:pt>
                <c:pt idx="6">
                  <c:v>2</c:v>
                </c:pt>
                <c:pt idx="7">
                  <c:v>1</c:v>
                </c:pt>
                <c:pt idx="8">
                  <c:v>11</c:v>
                </c:pt>
                <c:pt idx="9">
                  <c:v>1</c:v>
                </c:pt>
              </c:numCache>
            </c:numRef>
          </c:val>
          <c:smooth val="0"/>
          <c:extLst>
            <c:ext xmlns:c16="http://schemas.microsoft.com/office/drawing/2014/chart" uri="{C3380CC4-5D6E-409C-BE32-E72D297353CC}">
              <c16:uniqueId val="{00000002-6208-46BF-A1AB-27F867A355A5}"/>
            </c:ext>
          </c:extLst>
        </c:ser>
        <c:dLbls>
          <c:showLegendKey val="0"/>
          <c:showVal val="1"/>
          <c:showCatName val="0"/>
          <c:showSerName val="0"/>
          <c:showPercent val="0"/>
          <c:showBubbleSize val="0"/>
        </c:dLbls>
        <c:marker val="1"/>
        <c:smooth val="0"/>
        <c:axId val="864132672"/>
        <c:axId val="864131232"/>
      </c:lineChart>
      <c:catAx>
        <c:axId val="864132672"/>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CO"/>
                  <a:t>Comuna</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cap="none" spc="20" normalizeH="0" baseline="0">
                <a:solidFill>
                  <a:schemeClr val="tx1">
                    <a:lumMod val="65000"/>
                    <a:lumOff val="35000"/>
                  </a:schemeClr>
                </a:solidFill>
                <a:latin typeface="+mn-lt"/>
                <a:ea typeface="+mn-ea"/>
                <a:cs typeface="+mn-cs"/>
              </a:defRPr>
            </a:pPr>
            <a:endParaRPr lang="en-US"/>
          </a:p>
        </c:txPr>
        <c:crossAx val="864131232"/>
        <c:crosses val="autoZero"/>
        <c:auto val="1"/>
        <c:lblAlgn val="ctr"/>
        <c:lblOffset val="100"/>
        <c:noMultiLvlLbl val="0"/>
      </c:catAx>
      <c:valAx>
        <c:axId val="86413123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CO"/>
                  <a:t>Cantidad</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86413267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Hoja1!$B$1</c:f>
              <c:strCache>
                <c:ptCount val="1"/>
                <c:pt idx="0">
                  <c:v>No</c:v>
                </c:pt>
              </c:strCache>
            </c:strRef>
          </c:tx>
          <c:spPr>
            <a:ln w="28575" cap="rnd">
              <a:solidFill>
                <a:schemeClr val="accent1">
                  <a:alpha val="70000"/>
                </a:schemeClr>
              </a:solidFill>
              <a:round/>
            </a:ln>
            <a:effectLst/>
          </c:spPr>
          <c:marker>
            <c:symbol val="circle"/>
            <c:size val="6"/>
            <c:spPr>
              <a:solidFill>
                <a:schemeClr val="accent1">
                  <a:alpha val="70000"/>
                </a:schemeClr>
              </a:solidFill>
              <a:ln>
                <a:noFill/>
              </a:ln>
              <a:effectLst/>
            </c:spPr>
          </c:marker>
          <c:dLbls>
            <c:spPr>
              <a:solidFill>
                <a:schemeClr val="accent1">
                  <a:lumMod val="60000"/>
                  <a:lumOff val="40000"/>
                </a:schemeClr>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Hoja1!$A$2:$A$12</c:f>
              <c:strCache>
                <c:ptCount val="11"/>
                <c:pt idx="0">
                  <c:v>10. La Candelaria</c:v>
                </c:pt>
                <c:pt idx="1">
                  <c:v>12. La América</c:v>
                </c:pt>
                <c:pt idx="2">
                  <c:v>13. San Javier</c:v>
                </c:pt>
                <c:pt idx="3">
                  <c:v>16. Belén</c:v>
                </c:pt>
                <c:pt idx="4">
                  <c:v>3. Manrique</c:v>
                </c:pt>
                <c:pt idx="5">
                  <c:v>4. Aranjuez</c:v>
                </c:pt>
                <c:pt idx="6">
                  <c:v>5. Castilla</c:v>
                </c:pt>
                <c:pt idx="7">
                  <c:v>6. Doce de Octubre</c:v>
                </c:pt>
                <c:pt idx="8">
                  <c:v>7. Robledo</c:v>
                </c:pt>
                <c:pt idx="9">
                  <c:v>8. Villa Hermosa</c:v>
                </c:pt>
                <c:pt idx="10">
                  <c:v>9. Buenos Aires</c:v>
                </c:pt>
              </c:strCache>
            </c:strRef>
          </c:cat>
          <c:val>
            <c:numRef>
              <c:f>Hoja1!$B$2:$B$12</c:f>
              <c:numCache>
                <c:formatCode>General</c:formatCode>
                <c:ptCount val="11"/>
                <c:pt idx="0">
                  <c:v>1</c:v>
                </c:pt>
                <c:pt idx="1">
                  <c:v>1</c:v>
                </c:pt>
                <c:pt idx="6">
                  <c:v>2</c:v>
                </c:pt>
                <c:pt idx="7">
                  <c:v>1</c:v>
                </c:pt>
                <c:pt idx="8">
                  <c:v>24</c:v>
                </c:pt>
                <c:pt idx="9">
                  <c:v>7</c:v>
                </c:pt>
                <c:pt idx="10">
                  <c:v>3</c:v>
                </c:pt>
              </c:numCache>
            </c:numRef>
          </c:val>
          <c:smooth val="0"/>
          <c:extLst>
            <c:ext xmlns:c16="http://schemas.microsoft.com/office/drawing/2014/chart" uri="{C3380CC4-5D6E-409C-BE32-E72D297353CC}">
              <c16:uniqueId val="{00000000-6208-46BF-A1AB-27F867A355A5}"/>
            </c:ext>
          </c:extLst>
        </c:ser>
        <c:ser>
          <c:idx val="1"/>
          <c:order val="1"/>
          <c:tx>
            <c:strRef>
              <c:f>Hoja1!$C$1</c:f>
              <c:strCache>
                <c:ptCount val="1"/>
                <c:pt idx="0">
                  <c:v>Si</c:v>
                </c:pt>
              </c:strCache>
            </c:strRef>
          </c:tx>
          <c:spPr>
            <a:ln w="28575" cap="rnd">
              <a:solidFill>
                <a:schemeClr val="accent2">
                  <a:alpha val="70000"/>
                </a:schemeClr>
              </a:solidFill>
              <a:round/>
            </a:ln>
            <a:effectLst/>
          </c:spPr>
          <c:marker>
            <c:symbol val="circle"/>
            <c:size val="6"/>
            <c:spPr>
              <a:solidFill>
                <a:schemeClr val="accent2">
                  <a:alpha val="70000"/>
                </a:schemeClr>
              </a:solidFill>
              <a:ln>
                <a:noFill/>
              </a:ln>
              <a:effectLst/>
            </c:spPr>
          </c:marker>
          <c:dLbls>
            <c:spPr>
              <a:solidFill>
                <a:srgbClr val="FCCA5F"/>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Hoja1!$A$2:$A$12</c:f>
              <c:strCache>
                <c:ptCount val="11"/>
                <c:pt idx="0">
                  <c:v>10. La Candelaria</c:v>
                </c:pt>
                <c:pt idx="1">
                  <c:v>12. La América</c:v>
                </c:pt>
                <c:pt idx="2">
                  <c:v>13. San Javier</c:v>
                </c:pt>
                <c:pt idx="3">
                  <c:v>16. Belén</c:v>
                </c:pt>
                <c:pt idx="4">
                  <c:v>3. Manrique</c:v>
                </c:pt>
                <c:pt idx="5">
                  <c:v>4. Aranjuez</c:v>
                </c:pt>
                <c:pt idx="6">
                  <c:v>5. Castilla</c:v>
                </c:pt>
                <c:pt idx="7">
                  <c:v>6. Doce de Octubre</c:v>
                </c:pt>
                <c:pt idx="8">
                  <c:v>7. Robledo</c:v>
                </c:pt>
                <c:pt idx="9">
                  <c:v>8. Villa Hermosa</c:v>
                </c:pt>
                <c:pt idx="10">
                  <c:v>9. Buenos Aires</c:v>
                </c:pt>
              </c:strCache>
            </c:strRef>
          </c:cat>
          <c:val>
            <c:numRef>
              <c:f>Hoja1!$C$2:$C$12</c:f>
              <c:numCache>
                <c:formatCode>General</c:formatCode>
                <c:ptCount val="11"/>
                <c:pt idx="0">
                  <c:v>1</c:v>
                </c:pt>
                <c:pt idx="2">
                  <c:v>2</c:v>
                </c:pt>
                <c:pt idx="3">
                  <c:v>2</c:v>
                </c:pt>
                <c:pt idx="4">
                  <c:v>2</c:v>
                </c:pt>
                <c:pt idx="5">
                  <c:v>1</c:v>
                </c:pt>
                <c:pt idx="8">
                  <c:v>25</c:v>
                </c:pt>
                <c:pt idx="10">
                  <c:v>1</c:v>
                </c:pt>
              </c:numCache>
            </c:numRef>
          </c:val>
          <c:smooth val="0"/>
          <c:extLst>
            <c:ext xmlns:c16="http://schemas.microsoft.com/office/drawing/2014/chart" uri="{C3380CC4-5D6E-409C-BE32-E72D297353CC}">
              <c16:uniqueId val="{00000001-6208-46BF-A1AB-27F867A355A5}"/>
            </c:ext>
          </c:extLst>
        </c:ser>
        <c:dLbls>
          <c:showLegendKey val="0"/>
          <c:showVal val="1"/>
          <c:showCatName val="0"/>
          <c:showSerName val="0"/>
          <c:showPercent val="0"/>
          <c:showBubbleSize val="0"/>
        </c:dLbls>
        <c:marker val="1"/>
        <c:smooth val="0"/>
        <c:axId val="864132672"/>
        <c:axId val="864131232"/>
      </c:lineChart>
      <c:catAx>
        <c:axId val="864132672"/>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CO"/>
                  <a:t>Comuna</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cap="none" spc="20" normalizeH="0" baseline="0">
                <a:solidFill>
                  <a:schemeClr val="tx1">
                    <a:lumMod val="65000"/>
                    <a:lumOff val="35000"/>
                  </a:schemeClr>
                </a:solidFill>
                <a:latin typeface="+mn-lt"/>
                <a:ea typeface="+mn-ea"/>
                <a:cs typeface="+mn-cs"/>
              </a:defRPr>
            </a:pPr>
            <a:endParaRPr lang="en-US"/>
          </a:p>
        </c:txPr>
        <c:crossAx val="864131232"/>
        <c:crosses val="autoZero"/>
        <c:auto val="1"/>
        <c:lblAlgn val="ctr"/>
        <c:lblOffset val="100"/>
        <c:noMultiLvlLbl val="0"/>
      </c:catAx>
      <c:valAx>
        <c:axId val="86413123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s-CO"/>
                  <a:t>Cantidad</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86413267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000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270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07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76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218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222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3e65845f0e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3e65845f0e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023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339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338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25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501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696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666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034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921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37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975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530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152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007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72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760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451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203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102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f8f549bcb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f8f549bc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876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21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882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150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26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36800" y="915775"/>
            <a:ext cx="3794100" cy="2836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636800" y="3751925"/>
            <a:ext cx="3794100" cy="475800"/>
          </a:xfrm>
          <a:prstGeom prst="rect">
            <a:avLst/>
          </a:prstGeom>
          <a:solidFill>
            <a:srgbClr val="E2E1EC">
              <a:alpha val="51190"/>
            </a:srgbClr>
          </a:solid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15740" y="205900"/>
            <a:ext cx="7928938" cy="4777850"/>
            <a:chOff x="815740" y="205900"/>
            <a:chExt cx="7928938" cy="4777850"/>
          </a:xfrm>
        </p:grpSpPr>
        <p:sp>
          <p:nvSpPr>
            <p:cNvPr id="12" name="Google Shape;12;p2"/>
            <p:cNvSpPr/>
            <p:nvPr/>
          </p:nvSpPr>
          <p:spPr>
            <a:xfrm>
              <a:off x="4240710" y="2059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15740" y="4381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42178" y="10942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870635" y="47101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07435" y="46041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sp>
        <p:nvSpPr>
          <p:cNvPr id="121" name="Google Shape;121;p11"/>
          <p:cNvSpPr txBox="1">
            <a:spLocks noGrp="1"/>
          </p:cNvSpPr>
          <p:nvPr>
            <p:ph type="title" hasCustomPrompt="1"/>
          </p:nvPr>
        </p:nvSpPr>
        <p:spPr>
          <a:xfrm>
            <a:off x="4091700" y="1694913"/>
            <a:ext cx="4339200" cy="131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a:spLocks noGrp="1"/>
          </p:cNvSpPr>
          <p:nvPr>
            <p:ph type="subTitle" idx="1"/>
          </p:nvPr>
        </p:nvSpPr>
        <p:spPr>
          <a:xfrm>
            <a:off x="4091700" y="3005788"/>
            <a:ext cx="4339200" cy="4428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23" name="Google Shape;123;p11"/>
          <p:cNvGrpSpPr/>
          <p:nvPr/>
        </p:nvGrpSpPr>
        <p:grpSpPr>
          <a:xfrm>
            <a:off x="266010" y="93900"/>
            <a:ext cx="8093900" cy="4853738"/>
            <a:chOff x="266010" y="93900"/>
            <a:chExt cx="8093900" cy="4853738"/>
          </a:xfrm>
        </p:grpSpPr>
        <p:grpSp>
          <p:nvGrpSpPr>
            <p:cNvPr id="124" name="Google Shape;124;p11"/>
            <p:cNvGrpSpPr/>
            <p:nvPr/>
          </p:nvGrpSpPr>
          <p:grpSpPr>
            <a:xfrm>
              <a:off x="266010" y="93900"/>
              <a:ext cx="8093900" cy="4651238"/>
              <a:chOff x="266010" y="93900"/>
              <a:chExt cx="8093900" cy="4651238"/>
            </a:xfrm>
          </p:grpSpPr>
          <p:sp>
            <p:nvSpPr>
              <p:cNvPr id="125" name="Google Shape;125;p11"/>
              <p:cNvSpPr/>
              <p:nvPr/>
            </p:nvSpPr>
            <p:spPr>
              <a:xfrm>
                <a:off x="8086310" y="41907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2071790" y="45426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5555353" y="2413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266010" y="30056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2036260" y="939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1"/>
            <p:cNvSpPr/>
            <p:nvPr/>
          </p:nvSpPr>
          <p:spPr>
            <a:xfrm>
              <a:off x="5330378" y="47451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132"/>
        <p:cNvGrpSpPr/>
        <p:nvPr/>
      </p:nvGrpSpPr>
      <p:grpSpPr>
        <a:xfrm>
          <a:off x="0" y="0"/>
          <a:ext cx="0" cy="0"/>
          <a:chOff x="0" y="0"/>
          <a:chExt cx="0" cy="0"/>
        </a:xfrm>
      </p:grpSpPr>
      <p:sp>
        <p:nvSpPr>
          <p:cNvPr id="133" name="Google Shape;133;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4" name="Google Shape;134;p13"/>
          <p:cNvSpPr txBox="1">
            <a:spLocks noGrp="1"/>
          </p:cNvSpPr>
          <p:nvPr>
            <p:ph type="subTitle" idx="1"/>
          </p:nvPr>
        </p:nvSpPr>
        <p:spPr>
          <a:xfrm>
            <a:off x="1779093" y="2130452"/>
            <a:ext cx="2538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35" name="Google Shape;135;p13"/>
          <p:cNvSpPr txBox="1">
            <a:spLocks noGrp="1"/>
          </p:cNvSpPr>
          <p:nvPr>
            <p:ph type="subTitle" idx="2"/>
          </p:nvPr>
        </p:nvSpPr>
        <p:spPr>
          <a:xfrm>
            <a:off x="5683769" y="2130452"/>
            <a:ext cx="2538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36" name="Google Shape;136;p13"/>
          <p:cNvSpPr txBox="1">
            <a:spLocks noGrp="1"/>
          </p:cNvSpPr>
          <p:nvPr>
            <p:ph type="subTitle" idx="3"/>
          </p:nvPr>
        </p:nvSpPr>
        <p:spPr>
          <a:xfrm>
            <a:off x="1779093" y="3644975"/>
            <a:ext cx="2538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37" name="Google Shape;137;p13"/>
          <p:cNvSpPr txBox="1">
            <a:spLocks noGrp="1"/>
          </p:cNvSpPr>
          <p:nvPr>
            <p:ph type="subTitle" idx="4"/>
          </p:nvPr>
        </p:nvSpPr>
        <p:spPr>
          <a:xfrm>
            <a:off x="5683769" y="3644975"/>
            <a:ext cx="2538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38" name="Google Shape;138;p13"/>
          <p:cNvSpPr txBox="1">
            <a:spLocks noGrp="1"/>
          </p:cNvSpPr>
          <p:nvPr>
            <p:ph type="title" idx="5" hasCustomPrompt="1"/>
          </p:nvPr>
        </p:nvSpPr>
        <p:spPr>
          <a:xfrm>
            <a:off x="922231" y="1904750"/>
            <a:ext cx="795900" cy="710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9" name="Google Shape;139;p13"/>
          <p:cNvSpPr txBox="1">
            <a:spLocks noGrp="1"/>
          </p:cNvSpPr>
          <p:nvPr>
            <p:ph type="title" idx="6" hasCustomPrompt="1"/>
          </p:nvPr>
        </p:nvSpPr>
        <p:spPr>
          <a:xfrm>
            <a:off x="922231" y="3419246"/>
            <a:ext cx="795900" cy="710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0" name="Google Shape;140;p13"/>
          <p:cNvSpPr txBox="1">
            <a:spLocks noGrp="1"/>
          </p:cNvSpPr>
          <p:nvPr>
            <p:ph type="title" idx="7" hasCustomPrompt="1"/>
          </p:nvPr>
        </p:nvSpPr>
        <p:spPr>
          <a:xfrm>
            <a:off x="4832506" y="1904750"/>
            <a:ext cx="795900" cy="710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1" name="Google Shape;141;p13"/>
          <p:cNvSpPr txBox="1">
            <a:spLocks noGrp="1"/>
          </p:cNvSpPr>
          <p:nvPr>
            <p:ph type="title" idx="8" hasCustomPrompt="1"/>
          </p:nvPr>
        </p:nvSpPr>
        <p:spPr>
          <a:xfrm>
            <a:off x="4832506" y="3419246"/>
            <a:ext cx="795900" cy="710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2" name="Google Shape;142;p13"/>
          <p:cNvSpPr txBox="1">
            <a:spLocks noGrp="1"/>
          </p:cNvSpPr>
          <p:nvPr>
            <p:ph type="subTitle" idx="9"/>
          </p:nvPr>
        </p:nvSpPr>
        <p:spPr>
          <a:xfrm>
            <a:off x="1779093" y="1800575"/>
            <a:ext cx="25380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3" name="Google Shape;143;p13"/>
          <p:cNvSpPr txBox="1">
            <a:spLocks noGrp="1"/>
          </p:cNvSpPr>
          <p:nvPr>
            <p:ph type="subTitle" idx="13"/>
          </p:nvPr>
        </p:nvSpPr>
        <p:spPr>
          <a:xfrm>
            <a:off x="5683769" y="1800575"/>
            <a:ext cx="25380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4" name="Google Shape;144;p13"/>
          <p:cNvSpPr txBox="1">
            <a:spLocks noGrp="1"/>
          </p:cNvSpPr>
          <p:nvPr>
            <p:ph type="subTitle" idx="14"/>
          </p:nvPr>
        </p:nvSpPr>
        <p:spPr>
          <a:xfrm>
            <a:off x="1779093" y="3314975"/>
            <a:ext cx="25380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5" name="Google Shape;145;p13"/>
          <p:cNvSpPr txBox="1">
            <a:spLocks noGrp="1"/>
          </p:cNvSpPr>
          <p:nvPr>
            <p:ph type="subTitle" idx="15"/>
          </p:nvPr>
        </p:nvSpPr>
        <p:spPr>
          <a:xfrm>
            <a:off x="5683769" y="3314975"/>
            <a:ext cx="25380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grpSp>
        <p:nvGrpSpPr>
          <p:cNvPr id="146" name="Google Shape;146;p13"/>
          <p:cNvGrpSpPr/>
          <p:nvPr/>
        </p:nvGrpSpPr>
        <p:grpSpPr>
          <a:xfrm>
            <a:off x="293690" y="308575"/>
            <a:ext cx="8562238" cy="4358032"/>
            <a:chOff x="293690" y="308575"/>
            <a:chExt cx="8562238" cy="4358032"/>
          </a:xfrm>
        </p:grpSpPr>
        <p:grpSp>
          <p:nvGrpSpPr>
            <p:cNvPr id="147" name="Google Shape;147;p13"/>
            <p:cNvGrpSpPr/>
            <p:nvPr/>
          </p:nvGrpSpPr>
          <p:grpSpPr>
            <a:xfrm>
              <a:off x="293690" y="308575"/>
              <a:ext cx="8562238" cy="4298025"/>
              <a:chOff x="293690" y="308575"/>
              <a:chExt cx="8562238" cy="4298025"/>
            </a:xfrm>
          </p:grpSpPr>
          <p:sp>
            <p:nvSpPr>
              <p:cNvPr id="148" name="Google Shape;148;p13"/>
              <p:cNvSpPr/>
              <p:nvPr/>
            </p:nvSpPr>
            <p:spPr>
              <a:xfrm>
                <a:off x="7159060" y="3085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93690"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8653428"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4240710" y="43330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1533135" y="6416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3"/>
            <p:cNvGrpSpPr/>
            <p:nvPr/>
          </p:nvGrpSpPr>
          <p:grpSpPr>
            <a:xfrm>
              <a:off x="914744" y="1407282"/>
              <a:ext cx="5000372" cy="3259325"/>
              <a:chOff x="914744" y="1407282"/>
              <a:chExt cx="5000372" cy="3259325"/>
            </a:xfrm>
          </p:grpSpPr>
          <p:sp>
            <p:nvSpPr>
              <p:cNvPr id="154" name="Google Shape;154;p13"/>
              <p:cNvSpPr/>
              <p:nvPr/>
            </p:nvSpPr>
            <p:spPr>
              <a:xfrm>
                <a:off x="1542069" y="44643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914744"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711419"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7"/>
        <p:cNvGrpSpPr/>
        <p:nvPr/>
      </p:nvGrpSpPr>
      <p:grpSpPr>
        <a:xfrm>
          <a:off x="0" y="0"/>
          <a:ext cx="0" cy="0"/>
          <a:chOff x="0" y="0"/>
          <a:chExt cx="0" cy="0"/>
        </a:xfrm>
      </p:grpSpPr>
      <p:sp>
        <p:nvSpPr>
          <p:cNvPr id="158" name="Google Shape;158;p14"/>
          <p:cNvSpPr txBox="1">
            <a:spLocks noGrp="1"/>
          </p:cNvSpPr>
          <p:nvPr>
            <p:ph type="title"/>
          </p:nvPr>
        </p:nvSpPr>
        <p:spPr>
          <a:xfrm>
            <a:off x="2075850" y="4162200"/>
            <a:ext cx="4992300" cy="44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9" name="Google Shape;159;p14"/>
          <p:cNvSpPr txBox="1">
            <a:spLocks noGrp="1"/>
          </p:cNvSpPr>
          <p:nvPr>
            <p:ph type="subTitle" idx="1"/>
          </p:nvPr>
        </p:nvSpPr>
        <p:spPr>
          <a:xfrm>
            <a:off x="2075850" y="3054400"/>
            <a:ext cx="4992300" cy="110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60" name="Google Shape;160;p14"/>
          <p:cNvGrpSpPr/>
          <p:nvPr/>
        </p:nvGrpSpPr>
        <p:grpSpPr>
          <a:xfrm>
            <a:off x="346115" y="170225"/>
            <a:ext cx="7524370" cy="4775325"/>
            <a:chOff x="346115" y="170225"/>
            <a:chExt cx="7524370" cy="4775325"/>
          </a:xfrm>
        </p:grpSpPr>
        <p:sp>
          <p:nvSpPr>
            <p:cNvPr id="161" name="Google Shape;161;p14"/>
            <p:cNvSpPr/>
            <p:nvPr/>
          </p:nvSpPr>
          <p:spPr>
            <a:xfrm>
              <a:off x="7596885" y="36741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346115" y="31875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6356453" y="2057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2145235" y="46719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1377410" y="1702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3_1">
    <p:spTree>
      <p:nvGrpSpPr>
        <p:cNvPr id="1" name="Shape 166"/>
        <p:cNvGrpSpPr/>
        <p:nvPr/>
      </p:nvGrpSpPr>
      <p:grpSpPr>
        <a:xfrm>
          <a:off x="0" y="0"/>
          <a:ext cx="0" cy="0"/>
          <a:chOff x="0" y="0"/>
          <a:chExt cx="0" cy="0"/>
        </a:xfrm>
      </p:grpSpPr>
      <p:sp>
        <p:nvSpPr>
          <p:cNvPr id="167" name="Google Shape;167;p15"/>
          <p:cNvSpPr txBox="1">
            <a:spLocks noGrp="1"/>
          </p:cNvSpPr>
          <p:nvPr>
            <p:ph type="title"/>
          </p:nvPr>
        </p:nvSpPr>
        <p:spPr>
          <a:xfrm>
            <a:off x="1633450" y="3033575"/>
            <a:ext cx="3653400" cy="615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8" name="Google Shape;168;p15"/>
          <p:cNvSpPr txBox="1">
            <a:spLocks noGrp="1"/>
          </p:cNvSpPr>
          <p:nvPr>
            <p:ph type="subTitle" idx="1"/>
          </p:nvPr>
        </p:nvSpPr>
        <p:spPr>
          <a:xfrm>
            <a:off x="1633450" y="3572625"/>
            <a:ext cx="3653400" cy="84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69" name="Google Shape;169;p15"/>
          <p:cNvSpPr>
            <a:spLocks noGrp="1"/>
          </p:cNvSpPr>
          <p:nvPr>
            <p:ph type="pic" idx="2"/>
          </p:nvPr>
        </p:nvSpPr>
        <p:spPr>
          <a:xfrm>
            <a:off x="5372575" y="539400"/>
            <a:ext cx="3058200" cy="4064700"/>
          </a:xfrm>
          <a:prstGeom prst="rect">
            <a:avLst/>
          </a:prstGeom>
          <a:noFill/>
          <a:ln>
            <a:noFill/>
          </a:ln>
        </p:spPr>
      </p:sp>
      <p:sp>
        <p:nvSpPr>
          <p:cNvPr id="170" name="Google Shape;170;p15"/>
          <p:cNvSpPr>
            <a:spLocks noGrp="1"/>
          </p:cNvSpPr>
          <p:nvPr>
            <p:ph type="pic" idx="3"/>
          </p:nvPr>
        </p:nvSpPr>
        <p:spPr>
          <a:xfrm>
            <a:off x="3042838" y="539400"/>
            <a:ext cx="2244000" cy="2244000"/>
          </a:xfrm>
          <a:prstGeom prst="rect">
            <a:avLst/>
          </a:prstGeom>
          <a:noFill/>
          <a:ln>
            <a:noFill/>
          </a:ln>
        </p:spPr>
      </p:sp>
      <p:sp>
        <p:nvSpPr>
          <p:cNvPr id="171" name="Google Shape;171;p15"/>
          <p:cNvSpPr>
            <a:spLocks noGrp="1"/>
          </p:cNvSpPr>
          <p:nvPr>
            <p:ph type="pic" idx="4"/>
          </p:nvPr>
        </p:nvSpPr>
        <p:spPr>
          <a:xfrm>
            <a:off x="713100" y="539400"/>
            <a:ext cx="2244000" cy="2244000"/>
          </a:xfrm>
          <a:prstGeom prst="rect">
            <a:avLst/>
          </a:prstGeom>
          <a:noFill/>
          <a:ln>
            <a:noFill/>
          </a:ln>
        </p:spPr>
      </p:sp>
      <p:grpSp>
        <p:nvGrpSpPr>
          <p:cNvPr id="172" name="Google Shape;172;p15"/>
          <p:cNvGrpSpPr/>
          <p:nvPr/>
        </p:nvGrpSpPr>
        <p:grpSpPr>
          <a:xfrm>
            <a:off x="383540" y="129450"/>
            <a:ext cx="8507945" cy="4808600"/>
            <a:chOff x="383540" y="129450"/>
            <a:chExt cx="8507945" cy="4808600"/>
          </a:xfrm>
        </p:grpSpPr>
        <p:sp>
          <p:nvSpPr>
            <p:cNvPr id="173" name="Google Shape;173;p15"/>
            <p:cNvSpPr/>
            <p:nvPr/>
          </p:nvSpPr>
          <p:spPr>
            <a:xfrm>
              <a:off x="8617885" y="35726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83540" y="34794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8482728" y="1649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976648" y="46644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3214835" y="1294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_1_2">
    <p:spTree>
      <p:nvGrpSpPr>
        <p:cNvPr id="1" name="Shape 178"/>
        <p:cNvGrpSpPr/>
        <p:nvPr/>
      </p:nvGrpSpPr>
      <p:grpSpPr>
        <a:xfrm>
          <a:off x="0" y="0"/>
          <a:ext cx="0" cy="0"/>
          <a:chOff x="0" y="0"/>
          <a:chExt cx="0" cy="0"/>
        </a:xfrm>
      </p:grpSpPr>
      <p:sp>
        <p:nvSpPr>
          <p:cNvPr id="179" name="Google Shape;179;p1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0" name="Google Shape;180;p16"/>
          <p:cNvSpPr txBox="1">
            <a:spLocks noGrp="1"/>
          </p:cNvSpPr>
          <p:nvPr>
            <p:ph type="body" idx="1"/>
          </p:nvPr>
        </p:nvSpPr>
        <p:spPr>
          <a:xfrm>
            <a:off x="720000" y="1215751"/>
            <a:ext cx="7704000" cy="1248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Char char="○"/>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Char char="■"/>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Char char="●"/>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Char char="○"/>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Char char="■"/>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Char char="●"/>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Char char="○"/>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Char char="■"/>
              <a:defRPr>
                <a:solidFill>
                  <a:schemeClr val="dk1"/>
                </a:solidFill>
              </a:defRPr>
            </a:lvl9pPr>
          </a:lstStyle>
          <a:p>
            <a:endParaRPr/>
          </a:p>
        </p:txBody>
      </p:sp>
      <p:grpSp>
        <p:nvGrpSpPr>
          <p:cNvPr id="181" name="Google Shape;181;p16"/>
          <p:cNvGrpSpPr/>
          <p:nvPr/>
        </p:nvGrpSpPr>
        <p:grpSpPr>
          <a:xfrm>
            <a:off x="233194" y="153857"/>
            <a:ext cx="8705191" cy="4784193"/>
            <a:chOff x="233194" y="153857"/>
            <a:chExt cx="8705191" cy="4784193"/>
          </a:xfrm>
        </p:grpSpPr>
        <p:grpSp>
          <p:nvGrpSpPr>
            <p:cNvPr id="182" name="Google Shape;182;p16"/>
            <p:cNvGrpSpPr/>
            <p:nvPr/>
          </p:nvGrpSpPr>
          <p:grpSpPr>
            <a:xfrm>
              <a:off x="233790" y="226425"/>
              <a:ext cx="8704595" cy="4711625"/>
              <a:chOff x="233790" y="226425"/>
              <a:chExt cx="8704595" cy="4711625"/>
            </a:xfrm>
          </p:grpSpPr>
          <p:sp>
            <p:nvSpPr>
              <p:cNvPr id="183" name="Google Shape;183;p16"/>
              <p:cNvSpPr/>
              <p:nvPr/>
            </p:nvSpPr>
            <p:spPr>
              <a:xfrm>
                <a:off x="8664785" y="7813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233790" y="38140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8735878" y="37614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4115735" y="46644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1489235" y="2264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6"/>
            <p:cNvGrpSpPr/>
            <p:nvPr/>
          </p:nvGrpSpPr>
          <p:grpSpPr>
            <a:xfrm>
              <a:off x="233194" y="153857"/>
              <a:ext cx="6994047" cy="1370150"/>
              <a:chOff x="233194" y="153857"/>
              <a:chExt cx="6994047" cy="1370150"/>
            </a:xfrm>
          </p:grpSpPr>
          <p:sp>
            <p:nvSpPr>
              <p:cNvPr id="189" name="Google Shape;189;p16"/>
              <p:cNvSpPr/>
              <p:nvPr/>
            </p:nvSpPr>
            <p:spPr>
              <a:xfrm>
                <a:off x="233194" y="13217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7023544" y="1538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_3">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 name="Google Shape;193;p17"/>
          <p:cNvSpPr txBox="1">
            <a:spLocks noGrp="1"/>
          </p:cNvSpPr>
          <p:nvPr>
            <p:ph type="subTitle" idx="1"/>
          </p:nvPr>
        </p:nvSpPr>
        <p:spPr>
          <a:xfrm>
            <a:off x="937700" y="2200100"/>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4" name="Google Shape;194;p17"/>
          <p:cNvSpPr txBox="1">
            <a:spLocks noGrp="1"/>
          </p:cNvSpPr>
          <p:nvPr>
            <p:ph type="subTitle" idx="2"/>
          </p:nvPr>
        </p:nvSpPr>
        <p:spPr>
          <a:xfrm>
            <a:off x="3484421" y="2200100"/>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5" name="Google Shape;195;p17"/>
          <p:cNvSpPr txBox="1">
            <a:spLocks noGrp="1"/>
          </p:cNvSpPr>
          <p:nvPr>
            <p:ph type="subTitle" idx="3"/>
          </p:nvPr>
        </p:nvSpPr>
        <p:spPr>
          <a:xfrm>
            <a:off x="6031149" y="2200100"/>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6" name="Google Shape;196;p17"/>
          <p:cNvSpPr txBox="1">
            <a:spLocks noGrp="1"/>
          </p:cNvSpPr>
          <p:nvPr>
            <p:ph type="subTitle" idx="4"/>
          </p:nvPr>
        </p:nvSpPr>
        <p:spPr>
          <a:xfrm>
            <a:off x="937700" y="1881475"/>
            <a:ext cx="21753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7" name="Google Shape;197;p17"/>
          <p:cNvSpPr txBox="1">
            <a:spLocks noGrp="1"/>
          </p:cNvSpPr>
          <p:nvPr>
            <p:ph type="subTitle" idx="5"/>
          </p:nvPr>
        </p:nvSpPr>
        <p:spPr>
          <a:xfrm>
            <a:off x="3484425" y="1881475"/>
            <a:ext cx="21753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8" name="Google Shape;198;p17"/>
          <p:cNvSpPr txBox="1">
            <a:spLocks noGrp="1"/>
          </p:cNvSpPr>
          <p:nvPr>
            <p:ph type="subTitle" idx="6"/>
          </p:nvPr>
        </p:nvSpPr>
        <p:spPr>
          <a:xfrm>
            <a:off x="6031150" y="1881475"/>
            <a:ext cx="21753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grpSp>
        <p:nvGrpSpPr>
          <p:cNvPr id="199" name="Google Shape;199;p17"/>
          <p:cNvGrpSpPr/>
          <p:nvPr/>
        </p:nvGrpSpPr>
        <p:grpSpPr>
          <a:xfrm>
            <a:off x="233790" y="93900"/>
            <a:ext cx="8657695" cy="4642000"/>
            <a:chOff x="233790" y="93900"/>
            <a:chExt cx="8657695" cy="4642000"/>
          </a:xfrm>
        </p:grpSpPr>
        <p:grpSp>
          <p:nvGrpSpPr>
            <p:cNvPr id="200" name="Google Shape;200;p17"/>
            <p:cNvGrpSpPr/>
            <p:nvPr/>
          </p:nvGrpSpPr>
          <p:grpSpPr>
            <a:xfrm>
              <a:off x="233790" y="93900"/>
              <a:ext cx="8657695" cy="4642000"/>
              <a:chOff x="233790" y="93900"/>
              <a:chExt cx="8657695" cy="4642000"/>
            </a:xfrm>
          </p:grpSpPr>
          <p:sp>
            <p:nvSpPr>
              <p:cNvPr id="201" name="Google Shape;201;p17"/>
              <p:cNvSpPr/>
              <p:nvPr/>
            </p:nvSpPr>
            <p:spPr>
              <a:xfrm>
                <a:off x="8617885" y="39287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233790" y="34420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5555353" y="2413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3245785" y="44623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1572060" y="939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7"/>
            <p:cNvGrpSpPr/>
            <p:nvPr/>
          </p:nvGrpSpPr>
          <p:grpSpPr>
            <a:xfrm>
              <a:off x="3280719" y="1321707"/>
              <a:ext cx="5056397" cy="2880600"/>
              <a:chOff x="3280719" y="1321707"/>
              <a:chExt cx="5056397" cy="2880600"/>
            </a:xfrm>
          </p:grpSpPr>
          <p:sp>
            <p:nvSpPr>
              <p:cNvPr id="207" name="Google Shape;207;p17"/>
              <p:cNvSpPr/>
              <p:nvPr/>
            </p:nvSpPr>
            <p:spPr>
              <a:xfrm>
                <a:off x="5351644" y="40000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3280719" y="16041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8133419" y="13217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2" name="Google Shape;212;p18"/>
          <p:cNvSpPr txBox="1">
            <a:spLocks noGrp="1"/>
          </p:cNvSpPr>
          <p:nvPr>
            <p:ph type="subTitle" idx="1"/>
          </p:nvPr>
        </p:nvSpPr>
        <p:spPr>
          <a:xfrm>
            <a:off x="1732125" y="2127100"/>
            <a:ext cx="2616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1600"/>
              </a:spcBef>
              <a:spcAft>
                <a:spcPts val="0"/>
              </a:spcAft>
              <a:buClr>
                <a:schemeClr val="dk1"/>
              </a:buClr>
              <a:buSzPts val="1400"/>
              <a:buNone/>
              <a:defRPr>
                <a:solidFill>
                  <a:schemeClr val="dk1"/>
                </a:solidFill>
              </a:defRPr>
            </a:lvl3pPr>
            <a:lvl4pPr lvl="3" rtl="0">
              <a:lnSpc>
                <a:spcPct val="100000"/>
              </a:lnSpc>
              <a:spcBef>
                <a:spcPts val="1600"/>
              </a:spcBef>
              <a:spcAft>
                <a:spcPts val="0"/>
              </a:spcAft>
              <a:buClr>
                <a:schemeClr val="dk1"/>
              </a:buClr>
              <a:buSzPts val="1400"/>
              <a:buNone/>
              <a:defRPr>
                <a:solidFill>
                  <a:schemeClr val="dk1"/>
                </a:solidFill>
              </a:defRPr>
            </a:lvl4pPr>
            <a:lvl5pPr lvl="4" rtl="0">
              <a:lnSpc>
                <a:spcPct val="100000"/>
              </a:lnSpc>
              <a:spcBef>
                <a:spcPts val="1600"/>
              </a:spcBef>
              <a:spcAft>
                <a:spcPts val="0"/>
              </a:spcAft>
              <a:buClr>
                <a:schemeClr val="dk1"/>
              </a:buClr>
              <a:buSzPts val="1400"/>
              <a:buNone/>
              <a:defRPr>
                <a:solidFill>
                  <a:schemeClr val="dk1"/>
                </a:solidFill>
              </a:defRPr>
            </a:lvl5pPr>
            <a:lvl6pPr lvl="5" rtl="0">
              <a:lnSpc>
                <a:spcPct val="100000"/>
              </a:lnSpc>
              <a:spcBef>
                <a:spcPts val="1600"/>
              </a:spcBef>
              <a:spcAft>
                <a:spcPts val="0"/>
              </a:spcAft>
              <a:buClr>
                <a:schemeClr val="dk1"/>
              </a:buClr>
              <a:buSzPts val="1400"/>
              <a:buNone/>
              <a:defRPr>
                <a:solidFill>
                  <a:schemeClr val="dk1"/>
                </a:solidFill>
              </a:defRPr>
            </a:lvl6pPr>
            <a:lvl7pPr lvl="6" rtl="0">
              <a:lnSpc>
                <a:spcPct val="100000"/>
              </a:lnSpc>
              <a:spcBef>
                <a:spcPts val="1600"/>
              </a:spcBef>
              <a:spcAft>
                <a:spcPts val="0"/>
              </a:spcAft>
              <a:buClr>
                <a:schemeClr val="dk1"/>
              </a:buClr>
              <a:buSzPts val="1400"/>
              <a:buNone/>
              <a:defRPr>
                <a:solidFill>
                  <a:schemeClr val="dk1"/>
                </a:solidFill>
              </a:defRPr>
            </a:lvl7pPr>
            <a:lvl8pPr lvl="7" rtl="0">
              <a:lnSpc>
                <a:spcPct val="100000"/>
              </a:lnSpc>
              <a:spcBef>
                <a:spcPts val="1600"/>
              </a:spcBef>
              <a:spcAft>
                <a:spcPts val="0"/>
              </a:spcAft>
              <a:buClr>
                <a:schemeClr val="dk1"/>
              </a:buClr>
              <a:buSzPts val="1400"/>
              <a:buNone/>
              <a:defRPr>
                <a:solidFill>
                  <a:schemeClr val="dk1"/>
                </a:solidFill>
              </a:defRPr>
            </a:lvl8pPr>
            <a:lvl9pPr lvl="8"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13" name="Google Shape;213;p18"/>
          <p:cNvSpPr txBox="1">
            <a:spLocks noGrp="1"/>
          </p:cNvSpPr>
          <p:nvPr>
            <p:ph type="subTitle" idx="2"/>
          </p:nvPr>
        </p:nvSpPr>
        <p:spPr>
          <a:xfrm>
            <a:off x="4795475" y="2127100"/>
            <a:ext cx="26166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1600"/>
              </a:spcBef>
              <a:spcAft>
                <a:spcPts val="0"/>
              </a:spcAft>
              <a:buClr>
                <a:schemeClr val="dk1"/>
              </a:buClr>
              <a:buSzPts val="1400"/>
              <a:buNone/>
              <a:defRPr>
                <a:solidFill>
                  <a:schemeClr val="dk1"/>
                </a:solidFill>
              </a:defRPr>
            </a:lvl3pPr>
            <a:lvl4pPr lvl="3" algn="r" rtl="0">
              <a:lnSpc>
                <a:spcPct val="100000"/>
              </a:lnSpc>
              <a:spcBef>
                <a:spcPts val="1600"/>
              </a:spcBef>
              <a:spcAft>
                <a:spcPts val="0"/>
              </a:spcAft>
              <a:buClr>
                <a:schemeClr val="dk1"/>
              </a:buClr>
              <a:buSzPts val="1400"/>
              <a:buNone/>
              <a:defRPr>
                <a:solidFill>
                  <a:schemeClr val="dk1"/>
                </a:solidFill>
              </a:defRPr>
            </a:lvl4pPr>
            <a:lvl5pPr lvl="4" algn="r" rtl="0">
              <a:lnSpc>
                <a:spcPct val="100000"/>
              </a:lnSpc>
              <a:spcBef>
                <a:spcPts val="1600"/>
              </a:spcBef>
              <a:spcAft>
                <a:spcPts val="0"/>
              </a:spcAft>
              <a:buClr>
                <a:schemeClr val="dk1"/>
              </a:buClr>
              <a:buSzPts val="1400"/>
              <a:buNone/>
              <a:defRPr>
                <a:solidFill>
                  <a:schemeClr val="dk1"/>
                </a:solidFill>
              </a:defRPr>
            </a:lvl5pPr>
            <a:lvl6pPr lvl="5" algn="r" rtl="0">
              <a:lnSpc>
                <a:spcPct val="100000"/>
              </a:lnSpc>
              <a:spcBef>
                <a:spcPts val="1600"/>
              </a:spcBef>
              <a:spcAft>
                <a:spcPts val="0"/>
              </a:spcAft>
              <a:buClr>
                <a:schemeClr val="dk1"/>
              </a:buClr>
              <a:buSzPts val="1400"/>
              <a:buNone/>
              <a:defRPr>
                <a:solidFill>
                  <a:schemeClr val="dk1"/>
                </a:solidFill>
              </a:defRPr>
            </a:lvl6pPr>
            <a:lvl7pPr lvl="6" algn="r" rtl="0">
              <a:lnSpc>
                <a:spcPct val="100000"/>
              </a:lnSpc>
              <a:spcBef>
                <a:spcPts val="1600"/>
              </a:spcBef>
              <a:spcAft>
                <a:spcPts val="0"/>
              </a:spcAft>
              <a:buClr>
                <a:schemeClr val="dk1"/>
              </a:buClr>
              <a:buSzPts val="1400"/>
              <a:buNone/>
              <a:defRPr>
                <a:solidFill>
                  <a:schemeClr val="dk1"/>
                </a:solidFill>
              </a:defRPr>
            </a:lvl7pPr>
            <a:lvl8pPr lvl="7" algn="r" rtl="0">
              <a:lnSpc>
                <a:spcPct val="100000"/>
              </a:lnSpc>
              <a:spcBef>
                <a:spcPts val="1600"/>
              </a:spcBef>
              <a:spcAft>
                <a:spcPts val="0"/>
              </a:spcAft>
              <a:buClr>
                <a:schemeClr val="dk1"/>
              </a:buClr>
              <a:buSzPts val="1400"/>
              <a:buNone/>
              <a:defRPr>
                <a:solidFill>
                  <a:schemeClr val="dk1"/>
                </a:solidFill>
              </a:defRPr>
            </a:lvl8pPr>
            <a:lvl9pPr lvl="8" algn="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14" name="Google Shape;214;p18"/>
          <p:cNvSpPr txBox="1">
            <a:spLocks noGrp="1"/>
          </p:cNvSpPr>
          <p:nvPr>
            <p:ph type="subTitle" idx="3"/>
          </p:nvPr>
        </p:nvSpPr>
        <p:spPr>
          <a:xfrm>
            <a:off x="1732125" y="3561051"/>
            <a:ext cx="2616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1600"/>
              </a:spcBef>
              <a:spcAft>
                <a:spcPts val="0"/>
              </a:spcAft>
              <a:buClr>
                <a:schemeClr val="dk1"/>
              </a:buClr>
              <a:buSzPts val="1400"/>
              <a:buNone/>
              <a:defRPr>
                <a:solidFill>
                  <a:schemeClr val="dk1"/>
                </a:solidFill>
              </a:defRPr>
            </a:lvl3pPr>
            <a:lvl4pPr lvl="3" rtl="0">
              <a:lnSpc>
                <a:spcPct val="100000"/>
              </a:lnSpc>
              <a:spcBef>
                <a:spcPts val="1600"/>
              </a:spcBef>
              <a:spcAft>
                <a:spcPts val="0"/>
              </a:spcAft>
              <a:buClr>
                <a:schemeClr val="dk1"/>
              </a:buClr>
              <a:buSzPts val="1400"/>
              <a:buNone/>
              <a:defRPr>
                <a:solidFill>
                  <a:schemeClr val="dk1"/>
                </a:solidFill>
              </a:defRPr>
            </a:lvl4pPr>
            <a:lvl5pPr lvl="4" rtl="0">
              <a:lnSpc>
                <a:spcPct val="100000"/>
              </a:lnSpc>
              <a:spcBef>
                <a:spcPts val="1600"/>
              </a:spcBef>
              <a:spcAft>
                <a:spcPts val="0"/>
              </a:spcAft>
              <a:buClr>
                <a:schemeClr val="dk1"/>
              </a:buClr>
              <a:buSzPts val="1400"/>
              <a:buNone/>
              <a:defRPr>
                <a:solidFill>
                  <a:schemeClr val="dk1"/>
                </a:solidFill>
              </a:defRPr>
            </a:lvl5pPr>
            <a:lvl6pPr lvl="5" rtl="0">
              <a:lnSpc>
                <a:spcPct val="100000"/>
              </a:lnSpc>
              <a:spcBef>
                <a:spcPts val="1600"/>
              </a:spcBef>
              <a:spcAft>
                <a:spcPts val="0"/>
              </a:spcAft>
              <a:buClr>
                <a:schemeClr val="dk1"/>
              </a:buClr>
              <a:buSzPts val="1400"/>
              <a:buNone/>
              <a:defRPr>
                <a:solidFill>
                  <a:schemeClr val="dk1"/>
                </a:solidFill>
              </a:defRPr>
            </a:lvl6pPr>
            <a:lvl7pPr lvl="6" rtl="0">
              <a:lnSpc>
                <a:spcPct val="100000"/>
              </a:lnSpc>
              <a:spcBef>
                <a:spcPts val="1600"/>
              </a:spcBef>
              <a:spcAft>
                <a:spcPts val="0"/>
              </a:spcAft>
              <a:buClr>
                <a:schemeClr val="dk1"/>
              </a:buClr>
              <a:buSzPts val="1400"/>
              <a:buNone/>
              <a:defRPr>
                <a:solidFill>
                  <a:schemeClr val="dk1"/>
                </a:solidFill>
              </a:defRPr>
            </a:lvl7pPr>
            <a:lvl8pPr lvl="7" rtl="0">
              <a:lnSpc>
                <a:spcPct val="100000"/>
              </a:lnSpc>
              <a:spcBef>
                <a:spcPts val="1600"/>
              </a:spcBef>
              <a:spcAft>
                <a:spcPts val="0"/>
              </a:spcAft>
              <a:buClr>
                <a:schemeClr val="dk1"/>
              </a:buClr>
              <a:buSzPts val="1400"/>
              <a:buNone/>
              <a:defRPr>
                <a:solidFill>
                  <a:schemeClr val="dk1"/>
                </a:solidFill>
              </a:defRPr>
            </a:lvl8pPr>
            <a:lvl9pPr lvl="8"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15" name="Google Shape;215;p18"/>
          <p:cNvSpPr txBox="1">
            <a:spLocks noGrp="1"/>
          </p:cNvSpPr>
          <p:nvPr>
            <p:ph type="subTitle" idx="4"/>
          </p:nvPr>
        </p:nvSpPr>
        <p:spPr>
          <a:xfrm>
            <a:off x="4795475" y="3561051"/>
            <a:ext cx="26166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1600"/>
              </a:spcBef>
              <a:spcAft>
                <a:spcPts val="0"/>
              </a:spcAft>
              <a:buClr>
                <a:schemeClr val="dk1"/>
              </a:buClr>
              <a:buSzPts val="1400"/>
              <a:buNone/>
              <a:defRPr>
                <a:solidFill>
                  <a:schemeClr val="dk1"/>
                </a:solidFill>
              </a:defRPr>
            </a:lvl3pPr>
            <a:lvl4pPr lvl="3" algn="r" rtl="0">
              <a:lnSpc>
                <a:spcPct val="100000"/>
              </a:lnSpc>
              <a:spcBef>
                <a:spcPts val="1600"/>
              </a:spcBef>
              <a:spcAft>
                <a:spcPts val="0"/>
              </a:spcAft>
              <a:buClr>
                <a:schemeClr val="dk1"/>
              </a:buClr>
              <a:buSzPts val="1400"/>
              <a:buNone/>
              <a:defRPr>
                <a:solidFill>
                  <a:schemeClr val="dk1"/>
                </a:solidFill>
              </a:defRPr>
            </a:lvl4pPr>
            <a:lvl5pPr lvl="4" algn="r" rtl="0">
              <a:lnSpc>
                <a:spcPct val="100000"/>
              </a:lnSpc>
              <a:spcBef>
                <a:spcPts val="1600"/>
              </a:spcBef>
              <a:spcAft>
                <a:spcPts val="0"/>
              </a:spcAft>
              <a:buClr>
                <a:schemeClr val="dk1"/>
              </a:buClr>
              <a:buSzPts val="1400"/>
              <a:buNone/>
              <a:defRPr>
                <a:solidFill>
                  <a:schemeClr val="dk1"/>
                </a:solidFill>
              </a:defRPr>
            </a:lvl5pPr>
            <a:lvl6pPr lvl="5" algn="r" rtl="0">
              <a:lnSpc>
                <a:spcPct val="100000"/>
              </a:lnSpc>
              <a:spcBef>
                <a:spcPts val="1600"/>
              </a:spcBef>
              <a:spcAft>
                <a:spcPts val="0"/>
              </a:spcAft>
              <a:buClr>
                <a:schemeClr val="dk1"/>
              </a:buClr>
              <a:buSzPts val="1400"/>
              <a:buNone/>
              <a:defRPr>
                <a:solidFill>
                  <a:schemeClr val="dk1"/>
                </a:solidFill>
              </a:defRPr>
            </a:lvl6pPr>
            <a:lvl7pPr lvl="6" algn="r" rtl="0">
              <a:lnSpc>
                <a:spcPct val="100000"/>
              </a:lnSpc>
              <a:spcBef>
                <a:spcPts val="1600"/>
              </a:spcBef>
              <a:spcAft>
                <a:spcPts val="0"/>
              </a:spcAft>
              <a:buClr>
                <a:schemeClr val="dk1"/>
              </a:buClr>
              <a:buSzPts val="1400"/>
              <a:buNone/>
              <a:defRPr>
                <a:solidFill>
                  <a:schemeClr val="dk1"/>
                </a:solidFill>
              </a:defRPr>
            </a:lvl7pPr>
            <a:lvl8pPr lvl="7" algn="r" rtl="0">
              <a:lnSpc>
                <a:spcPct val="100000"/>
              </a:lnSpc>
              <a:spcBef>
                <a:spcPts val="1600"/>
              </a:spcBef>
              <a:spcAft>
                <a:spcPts val="0"/>
              </a:spcAft>
              <a:buClr>
                <a:schemeClr val="dk1"/>
              </a:buClr>
              <a:buSzPts val="1400"/>
              <a:buNone/>
              <a:defRPr>
                <a:solidFill>
                  <a:schemeClr val="dk1"/>
                </a:solidFill>
              </a:defRPr>
            </a:lvl8pPr>
            <a:lvl9pPr lvl="8" algn="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16" name="Google Shape;216;p18"/>
          <p:cNvSpPr txBox="1">
            <a:spLocks noGrp="1"/>
          </p:cNvSpPr>
          <p:nvPr>
            <p:ph type="subTitle" idx="5"/>
          </p:nvPr>
        </p:nvSpPr>
        <p:spPr>
          <a:xfrm>
            <a:off x="1732126" y="1808500"/>
            <a:ext cx="2616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ignika"/>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Signika"/>
              <a:buNone/>
              <a:defRPr sz="2000" b="1">
                <a:latin typeface="Signika"/>
                <a:ea typeface="Signika"/>
                <a:cs typeface="Signika"/>
                <a:sym typeface="Signika"/>
              </a:defRPr>
            </a:lvl2pPr>
            <a:lvl3pPr lvl="2" rtl="0">
              <a:lnSpc>
                <a:spcPct val="100000"/>
              </a:lnSpc>
              <a:spcBef>
                <a:spcPts val="0"/>
              </a:spcBef>
              <a:spcAft>
                <a:spcPts val="0"/>
              </a:spcAft>
              <a:buSzPts val="2000"/>
              <a:buFont typeface="Signika"/>
              <a:buNone/>
              <a:defRPr sz="2000" b="1">
                <a:latin typeface="Signika"/>
                <a:ea typeface="Signika"/>
                <a:cs typeface="Signika"/>
                <a:sym typeface="Signika"/>
              </a:defRPr>
            </a:lvl3pPr>
            <a:lvl4pPr lvl="3" rtl="0">
              <a:lnSpc>
                <a:spcPct val="100000"/>
              </a:lnSpc>
              <a:spcBef>
                <a:spcPts val="0"/>
              </a:spcBef>
              <a:spcAft>
                <a:spcPts val="0"/>
              </a:spcAft>
              <a:buSzPts val="2000"/>
              <a:buFont typeface="Signika"/>
              <a:buNone/>
              <a:defRPr sz="2000" b="1">
                <a:latin typeface="Signika"/>
                <a:ea typeface="Signika"/>
                <a:cs typeface="Signika"/>
                <a:sym typeface="Signika"/>
              </a:defRPr>
            </a:lvl4pPr>
            <a:lvl5pPr lvl="4" rtl="0">
              <a:lnSpc>
                <a:spcPct val="100000"/>
              </a:lnSpc>
              <a:spcBef>
                <a:spcPts val="0"/>
              </a:spcBef>
              <a:spcAft>
                <a:spcPts val="0"/>
              </a:spcAft>
              <a:buSzPts val="2000"/>
              <a:buFont typeface="Signika"/>
              <a:buNone/>
              <a:defRPr sz="2000" b="1">
                <a:latin typeface="Signika"/>
                <a:ea typeface="Signika"/>
                <a:cs typeface="Signika"/>
                <a:sym typeface="Signika"/>
              </a:defRPr>
            </a:lvl5pPr>
            <a:lvl6pPr lvl="5" rtl="0">
              <a:lnSpc>
                <a:spcPct val="100000"/>
              </a:lnSpc>
              <a:spcBef>
                <a:spcPts val="0"/>
              </a:spcBef>
              <a:spcAft>
                <a:spcPts val="0"/>
              </a:spcAft>
              <a:buSzPts val="2000"/>
              <a:buFont typeface="Signika"/>
              <a:buNone/>
              <a:defRPr sz="2000" b="1">
                <a:latin typeface="Signika"/>
                <a:ea typeface="Signika"/>
                <a:cs typeface="Signika"/>
                <a:sym typeface="Signika"/>
              </a:defRPr>
            </a:lvl6pPr>
            <a:lvl7pPr lvl="6" rtl="0">
              <a:lnSpc>
                <a:spcPct val="100000"/>
              </a:lnSpc>
              <a:spcBef>
                <a:spcPts val="0"/>
              </a:spcBef>
              <a:spcAft>
                <a:spcPts val="0"/>
              </a:spcAft>
              <a:buSzPts val="2000"/>
              <a:buFont typeface="Signika"/>
              <a:buNone/>
              <a:defRPr sz="2000" b="1">
                <a:latin typeface="Signika"/>
                <a:ea typeface="Signika"/>
                <a:cs typeface="Signika"/>
                <a:sym typeface="Signika"/>
              </a:defRPr>
            </a:lvl7pPr>
            <a:lvl8pPr lvl="7" rtl="0">
              <a:lnSpc>
                <a:spcPct val="100000"/>
              </a:lnSpc>
              <a:spcBef>
                <a:spcPts val="0"/>
              </a:spcBef>
              <a:spcAft>
                <a:spcPts val="0"/>
              </a:spcAft>
              <a:buSzPts val="2000"/>
              <a:buFont typeface="Signika"/>
              <a:buNone/>
              <a:defRPr sz="2000" b="1">
                <a:latin typeface="Signika"/>
                <a:ea typeface="Signika"/>
                <a:cs typeface="Signika"/>
                <a:sym typeface="Signika"/>
              </a:defRPr>
            </a:lvl8pPr>
            <a:lvl9pPr lvl="8" rtl="0">
              <a:lnSpc>
                <a:spcPct val="100000"/>
              </a:lnSpc>
              <a:spcBef>
                <a:spcPts val="0"/>
              </a:spcBef>
              <a:spcAft>
                <a:spcPts val="0"/>
              </a:spcAft>
              <a:buSzPts val="2000"/>
              <a:buFont typeface="Signika"/>
              <a:buNone/>
              <a:defRPr sz="2000" b="1">
                <a:latin typeface="Signika"/>
                <a:ea typeface="Signika"/>
                <a:cs typeface="Signika"/>
                <a:sym typeface="Signika"/>
              </a:defRPr>
            </a:lvl9pPr>
          </a:lstStyle>
          <a:p>
            <a:endParaRPr/>
          </a:p>
        </p:txBody>
      </p:sp>
      <p:sp>
        <p:nvSpPr>
          <p:cNvPr id="217" name="Google Shape;217;p18"/>
          <p:cNvSpPr txBox="1">
            <a:spLocks noGrp="1"/>
          </p:cNvSpPr>
          <p:nvPr>
            <p:ph type="subTitle" idx="6"/>
          </p:nvPr>
        </p:nvSpPr>
        <p:spPr>
          <a:xfrm>
            <a:off x="4795475" y="1808500"/>
            <a:ext cx="2616600" cy="406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ignika"/>
              <a:buNone/>
              <a:defRPr sz="2000" b="1">
                <a:solidFill>
                  <a:schemeClr val="dk1"/>
                </a:solidFill>
                <a:latin typeface="Signika"/>
                <a:ea typeface="Signika"/>
                <a:cs typeface="Signika"/>
                <a:sym typeface="Signika"/>
              </a:defRPr>
            </a:lvl1pPr>
            <a:lvl2pPr lvl="1" algn="r" rtl="0">
              <a:lnSpc>
                <a:spcPct val="100000"/>
              </a:lnSpc>
              <a:spcBef>
                <a:spcPts val="0"/>
              </a:spcBef>
              <a:spcAft>
                <a:spcPts val="0"/>
              </a:spcAft>
              <a:buSzPts val="2000"/>
              <a:buFont typeface="Signika"/>
              <a:buNone/>
              <a:defRPr sz="2000" b="1">
                <a:latin typeface="Signika"/>
                <a:ea typeface="Signika"/>
                <a:cs typeface="Signika"/>
                <a:sym typeface="Signika"/>
              </a:defRPr>
            </a:lvl2pPr>
            <a:lvl3pPr lvl="2" algn="r" rtl="0">
              <a:lnSpc>
                <a:spcPct val="100000"/>
              </a:lnSpc>
              <a:spcBef>
                <a:spcPts val="0"/>
              </a:spcBef>
              <a:spcAft>
                <a:spcPts val="0"/>
              </a:spcAft>
              <a:buSzPts val="2000"/>
              <a:buFont typeface="Signika"/>
              <a:buNone/>
              <a:defRPr sz="2000" b="1">
                <a:latin typeface="Signika"/>
                <a:ea typeface="Signika"/>
                <a:cs typeface="Signika"/>
                <a:sym typeface="Signika"/>
              </a:defRPr>
            </a:lvl3pPr>
            <a:lvl4pPr lvl="3" algn="r" rtl="0">
              <a:lnSpc>
                <a:spcPct val="100000"/>
              </a:lnSpc>
              <a:spcBef>
                <a:spcPts val="0"/>
              </a:spcBef>
              <a:spcAft>
                <a:spcPts val="0"/>
              </a:spcAft>
              <a:buSzPts val="2000"/>
              <a:buFont typeface="Signika"/>
              <a:buNone/>
              <a:defRPr sz="2000" b="1">
                <a:latin typeface="Signika"/>
                <a:ea typeface="Signika"/>
                <a:cs typeface="Signika"/>
                <a:sym typeface="Signika"/>
              </a:defRPr>
            </a:lvl4pPr>
            <a:lvl5pPr lvl="4" algn="r" rtl="0">
              <a:lnSpc>
                <a:spcPct val="100000"/>
              </a:lnSpc>
              <a:spcBef>
                <a:spcPts val="0"/>
              </a:spcBef>
              <a:spcAft>
                <a:spcPts val="0"/>
              </a:spcAft>
              <a:buSzPts val="2000"/>
              <a:buFont typeface="Signika"/>
              <a:buNone/>
              <a:defRPr sz="2000" b="1">
                <a:latin typeface="Signika"/>
                <a:ea typeface="Signika"/>
                <a:cs typeface="Signika"/>
                <a:sym typeface="Signika"/>
              </a:defRPr>
            </a:lvl5pPr>
            <a:lvl6pPr lvl="5" algn="r" rtl="0">
              <a:lnSpc>
                <a:spcPct val="100000"/>
              </a:lnSpc>
              <a:spcBef>
                <a:spcPts val="0"/>
              </a:spcBef>
              <a:spcAft>
                <a:spcPts val="0"/>
              </a:spcAft>
              <a:buSzPts val="2000"/>
              <a:buFont typeface="Signika"/>
              <a:buNone/>
              <a:defRPr sz="2000" b="1">
                <a:latin typeface="Signika"/>
                <a:ea typeface="Signika"/>
                <a:cs typeface="Signika"/>
                <a:sym typeface="Signika"/>
              </a:defRPr>
            </a:lvl6pPr>
            <a:lvl7pPr lvl="6" algn="r" rtl="0">
              <a:lnSpc>
                <a:spcPct val="100000"/>
              </a:lnSpc>
              <a:spcBef>
                <a:spcPts val="0"/>
              </a:spcBef>
              <a:spcAft>
                <a:spcPts val="0"/>
              </a:spcAft>
              <a:buSzPts val="2000"/>
              <a:buFont typeface="Signika"/>
              <a:buNone/>
              <a:defRPr sz="2000" b="1">
                <a:latin typeface="Signika"/>
                <a:ea typeface="Signika"/>
                <a:cs typeface="Signika"/>
                <a:sym typeface="Signika"/>
              </a:defRPr>
            </a:lvl7pPr>
            <a:lvl8pPr lvl="7" algn="r" rtl="0">
              <a:lnSpc>
                <a:spcPct val="100000"/>
              </a:lnSpc>
              <a:spcBef>
                <a:spcPts val="0"/>
              </a:spcBef>
              <a:spcAft>
                <a:spcPts val="0"/>
              </a:spcAft>
              <a:buSzPts val="2000"/>
              <a:buFont typeface="Signika"/>
              <a:buNone/>
              <a:defRPr sz="2000" b="1">
                <a:latin typeface="Signika"/>
                <a:ea typeface="Signika"/>
                <a:cs typeface="Signika"/>
                <a:sym typeface="Signika"/>
              </a:defRPr>
            </a:lvl8pPr>
            <a:lvl9pPr lvl="8" algn="r" rtl="0">
              <a:lnSpc>
                <a:spcPct val="100000"/>
              </a:lnSpc>
              <a:spcBef>
                <a:spcPts val="0"/>
              </a:spcBef>
              <a:spcAft>
                <a:spcPts val="0"/>
              </a:spcAft>
              <a:buSzPts val="2000"/>
              <a:buFont typeface="Signika"/>
              <a:buNone/>
              <a:defRPr sz="2000" b="1">
                <a:latin typeface="Signika"/>
                <a:ea typeface="Signika"/>
                <a:cs typeface="Signika"/>
                <a:sym typeface="Signika"/>
              </a:defRPr>
            </a:lvl9pPr>
          </a:lstStyle>
          <a:p>
            <a:endParaRPr/>
          </a:p>
        </p:txBody>
      </p:sp>
      <p:sp>
        <p:nvSpPr>
          <p:cNvPr id="218" name="Google Shape;218;p18"/>
          <p:cNvSpPr txBox="1">
            <a:spLocks noGrp="1"/>
          </p:cNvSpPr>
          <p:nvPr>
            <p:ph type="subTitle" idx="7"/>
          </p:nvPr>
        </p:nvSpPr>
        <p:spPr>
          <a:xfrm>
            <a:off x="1732126" y="3242448"/>
            <a:ext cx="2616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ignika"/>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Signika"/>
              <a:buNone/>
              <a:defRPr sz="2000" b="1">
                <a:latin typeface="Signika"/>
                <a:ea typeface="Signika"/>
                <a:cs typeface="Signika"/>
                <a:sym typeface="Signika"/>
              </a:defRPr>
            </a:lvl2pPr>
            <a:lvl3pPr lvl="2" rtl="0">
              <a:lnSpc>
                <a:spcPct val="100000"/>
              </a:lnSpc>
              <a:spcBef>
                <a:spcPts val="0"/>
              </a:spcBef>
              <a:spcAft>
                <a:spcPts val="0"/>
              </a:spcAft>
              <a:buSzPts val="2000"/>
              <a:buFont typeface="Signika"/>
              <a:buNone/>
              <a:defRPr sz="2000" b="1">
                <a:latin typeface="Signika"/>
                <a:ea typeface="Signika"/>
                <a:cs typeface="Signika"/>
                <a:sym typeface="Signika"/>
              </a:defRPr>
            </a:lvl3pPr>
            <a:lvl4pPr lvl="3" rtl="0">
              <a:lnSpc>
                <a:spcPct val="100000"/>
              </a:lnSpc>
              <a:spcBef>
                <a:spcPts val="0"/>
              </a:spcBef>
              <a:spcAft>
                <a:spcPts val="0"/>
              </a:spcAft>
              <a:buSzPts val="2000"/>
              <a:buFont typeface="Signika"/>
              <a:buNone/>
              <a:defRPr sz="2000" b="1">
                <a:latin typeface="Signika"/>
                <a:ea typeface="Signika"/>
                <a:cs typeface="Signika"/>
                <a:sym typeface="Signika"/>
              </a:defRPr>
            </a:lvl4pPr>
            <a:lvl5pPr lvl="4" rtl="0">
              <a:lnSpc>
                <a:spcPct val="100000"/>
              </a:lnSpc>
              <a:spcBef>
                <a:spcPts val="0"/>
              </a:spcBef>
              <a:spcAft>
                <a:spcPts val="0"/>
              </a:spcAft>
              <a:buSzPts val="2000"/>
              <a:buFont typeface="Signika"/>
              <a:buNone/>
              <a:defRPr sz="2000" b="1">
                <a:latin typeface="Signika"/>
                <a:ea typeface="Signika"/>
                <a:cs typeface="Signika"/>
                <a:sym typeface="Signika"/>
              </a:defRPr>
            </a:lvl5pPr>
            <a:lvl6pPr lvl="5" rtl="0">
              <a:lnSpc>
                <a:spcPct val="100000"/>
              </a:lnSpc>
              <a:spcBef>
                <a:spcPts val="0"/>
              </a:spcBef>
              <a:spcAft>
                <a:spcPts val="0"/>
              </a:spcAft>
              <a:buSzPts val="2000"/>
              <a:buFont typeface="Signika"/>
              <a:buNone/>
              <a:defRPr sz="2000" b="1">
                <a:latin typeface="Signika"/>
                <a:ea typeface="Signika"/>
                <a:cs typeface="Signika"/>
                <a:sym typeface="Signika"/>
              </a:defRPr>
            </a:lvl6pPr>
            <a:lvl7pPr lvl="6" rtl="0">
              <a:lnSpc>
                <a:spcPct val="100000"/>
              </a:lnSpc>
              <a:spcBef>
                <a:spcPts val="0"/>
              </a:spcBef>
              <a:spcAft>
                <a:spcPts val="0"/>
              </a:spcAft>
              <a:buSzPts val="2000"/>
              <a:buFont typeface="Signika"/>
              <a:buNone/>
              <a:defRPr sz="2000" b="1">
                <a:latin typeface="Signika"/>
                <a:ea typeface="Signika"/>
                <a:cs typeface="Signika"/>
                <a:sym typeface="Signika"/>
              </a:defRPr>
            </a:lvl7pPr>
            <a:lvl8pPr lvl="7" rtl="0">
              <a:lnSpc>
                <a:spcPct val="100000"/>
              </a:lnSpc>
              <a:spcBef>
                <a:spcPts val="0"/>
              </a:spcBef>
              <a:spcAft>
                <a:spcPts val="0"/>
              </a:spcAft>
              <a:buSzPts val="2000"/>
              <a:buFont typeface="Signika"/>
              <a:buNone/>
              <a:defRPr sz="2000" b="1">
                <a:latin typeface="Signika"/>
                <a:ea typeface="Signika"/>
                <a:cs typeface="Signika"/>
                <a:sym typeface="Signika"/>
              </a:defRPr>
            </a:lvl8pPr>
            <a:lvl9pPr lvl="8" rtl="0">
              <a:lnSpc>
                <a:spcPct val="100000"/>
              </a:lnSpc>
              <a:spcBef>
                <a:spcPts val="0"/>
              </a:spcBef>
              <a:spcAft>
                <a:spcPts val="0"/>
              </a:spcAft>
              <a:buSzPts val="2000"/>
              <a:buFont typeface="Signika"/>
              <a:buNone/>
              <a:defRPr sz="2000" b="1">
                <a:latin typeface="Signika"/>
                <a:ea typeface="Signika"/>
                <a:cs typeface="Signika"/>
                <a:sym typeface="Signika"/>
              </a:defRPr>
            </a:lvl9pPr>
          </a:lstStyle>
          <a:p>
            <a:endParaRPr/>
          </a:p>
        </p:txBody>
      </p:sp>
      <p:sp>
        <p:nvSpPr>
          <p:cNvPr id="219" name="Google Shape;219;p18"/>
          <p:cNvSpPr txBox="1">
            <a:spLocks noGrp="1"/>
          </p:cNvSpPr>
          <p:nvPr>
            <p:ph type="subTitle" idx="8"/>
          </p:nvPr>
        </p:nvSpPr>
        <p:spPr>
          <a:xfrm>
            <a:off x="4795475" y="3242448"/>
            <a:ext cx="2616600" cy="406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ignika"/>
              <a:buNone/>
              <a:defRPr sz="2000" b="1">
                <a:solidFill>
                  <a:schemeClr val="dk1"/>
                </a:solidFill>
                <a:latin typeface="Signika"/>
                <a:ea typeface="Signika"/>
                <a:cs typeface="Signika"/>
                <a:sym typeface="Signika"/>
              </a:defRPr>
            </a:lvl1pPr>
            <a:lvl2pPr lvl="1" algn="r" rtl="0">
              <a:lnSpc>
                <a:spcPct val="100000"/>
              </a:lnSpc>
              <a:spcBef>
                <a:spcPts val="0"/>
              </a:spcBef>
              <a:spcAft>
                <a:spcPts val="0"/>
              </a:spcAft>
              <a:buSzPts val="2000"/>
              <a:buFont typeface="Signika"/>
              <a:buNone/>
              <a:defRPr sz="2000" b="1">
                <a:latin typeface="Signika"/>
                <a:ea typeface="Signika"/>
                <a:cs typeface="Signika"/>
                <a:sym typeface="Signika"/>
              </a:defRPr>
            </a:lvl2pPr>
            <a:lvl3pPr lvl="2" algn="r" rtl="0">
              <a:lnSpc>
                <a:spcPct val="100000"/>
              </a:lnSpc>
              <a:spcBef>
                <a:spcPts val="0"/>
              </a:spcBef>
              <a:spcAft>
                <a:spcPts val="0"/>
              </a:spcAft>
              <a:buSzPts val="2000"/>
              <a:buFont typeface="Signika"/>
              <a:buNone/>
              <a:defRPr sz="2000" b="1">
                <a:latin typeface="Signika"/>
                <a:ea typeface="Signika"/>
                <a:cs typeface="Signika"/>
                <a:sym typeface="Signika"/>
              </a:defRPr>
            </a:lvl3pPr>
            <a:lvl4pPr lvl="3" algn="r" rtl="0">
              <a:lnSpc>
                <a:spcPct val="100000"/>
              </a:lnSpc>
              <a:spcBef>
                <a:spcPts val="0"/>
              </a:spcBef>
              <a:spcAft>
                <a:spcPts val="0"/>
              </a:spcAft>
              <a:buSzPts val="2000"/>
              <a:buFont typeface="Signika"/>
              <a:buNone/>
              <a:defRPr sz="2000" b="1">
                <a:latin typeface="Signika"/>
                <a:ea typeface="Signika"/>
                <a:cs typeface="Signika"/>
                <a:sym typeface="Signika"/>
              </a:defRPr>
            </a:lvl4pPr>
            <a:lvl5pPr lvl="4" algn="r" rtl="0">
              <a:lnSpc>
                <a:spcPct val="100000"/>
              </a:lnSpc>
              <a:spcBef>
                <a:spcPts val="0"/>
              </a:spcBef>
              <a:spcAft>
                <a:spcPts val="0"/>
              </a:spcAft>
              <a:buSzPts val="2000"/>
              <a:buFont typeface="Signika"/>
              <a:buNone/>
              <a:defRPr sz="2000" b="1">
                <a:latin typeface="Signika"/>
                <a:ea typeface="Signika"/>
                <a:cs typeface="Signika"/>
                <a:sym typeface="Signika"/>
              </a:defRPr>
            </a:lvl5pPr>
            <a:lvl6pPr lvl="5" algn="r" rtl="0">
              <a:lnSpc>
                <a:spcPct val="100000"/>
              </a:lnSpc>
              <a:spcBef>
                <a:spcPts val="0"/>
              </a:spcBef>
              <a:spcAft>
                <a:spcPts val="0"/>
              </a:spcAft>
              <a:buSzPts val="2000"/>
              <a:buFont typeface="Signika"/>
              <a:buNone/>
              <a:defRPr sz="2000" b="1">
                <a:latin typeface="Signika"/>
                <a:ea typeface="Signika"/>
                <a:cs typeface="Signika"/>
                <a:sym typeface="Signika"/>
              </a:defRPr>
            </a:lvl6pPr>
            <a:lvl7pPr lvl="6" algn="r" rtl="0">
              <a:lnSpc>
                <a:spcPct val="100000"/>
              </a:lnSpc>
              <a:spcBef>
                <a:spcPts val="0"/>
              </a:spcBef>
              <a:spcAft>
                <a:spcPts val="0"/>
              </a:spcAft>
              <a:buSzPts val="2000"/>
              <a:buFont typeface="Signika"/>
              <a:buNone/>
              <a:defRPr sz="2000" b="1">
                <a:latin typeface="Signika"/>
                <a:ea typeface="Signika"/>
                <a:cs typeface="Signika"/>
                <a:sym typeface="Signika"/>
              </a:defRPr>
            </a:lvl7pPr>
            <a:lvl8pPr lvl="7" algn="r" rtl="0">
              <a:lnSpc>
                <a:spcPct val="100000"/>
              </a:lnSpc>
              <a:spcBef>
                <a:spcPts val="0"/>
              </a:spcBef>
              <a:spcAft>
                <a:spcPts val="0"/>
              </a:spcAft>
              <a:buSzPts val="2000"/>
              <a:buFont typeface="Signika"/>
              <a:buNone/>
              <a:defRPr sz="2000" b="1">
                <a:latin typeface="Signika"/>
                <a:ea typeface="Signika"/>
                <a:cs typeface="Signika"/>
                <a:sym typeface="Signika"/>
              </a:defRPr>
            </a:lvl8pPr>
            <a:lvl9pPr lvl="8" algn="r" rtl="0">
              <a:lnSpc>
                <a:spcPct val="100000"/>
              </a:lnSpc>
              <a:spcBef>
                <a:spcPts val="0"/>
              </a:spcBef>
              <a:spcAft>
                <a:spcPts val="0"/>
              </a:spcAft>
              <a:buSzPts val="2000"/>
              <a:buFont typeface="Signika"/>
              <a:buNone/>
              <a:defRPr sz="2000" b="1">
                <a:latin typeface="Signika"/>
                <a:ea typeface="Signika"/>
                <a:cs typeface="Signika"/>
                <a:sym typeface="Signika"/>
              </a:defRPr>
            </a:lvl9pPr>
          </a:lstStyle>
          <a:p>
            <a:endParaRPr/>
          </a:p>
        </p:txBody>
      </p:sp>
      <p:grpSp>
        <p:nvGrpSpPr>
          <p:cNvPr id="220" name="Google Shape;220;p18"/>
          <p:cNvGrpSpPr/>
          <p:nvPr/>
        </p:nvGrpSpPr>
        <p:grpSpPr>
          <a:xfrm>
            <a:off x="233790" y="93900"/>
            <a:ext cx="8657695" cy="4844150"/>
            <a:chOff x="233790" y="93900"/>
            <a:chExt cx="8657695" cy="4844150"/>
          </a:xfrm>
        </p:grpSpPr>
        <p:grpSp>
          <p:nvGrpSpPr>
            <p:cNvPr id="221" name="Google Shape;221;p18"/>
            <p:cNvGrpSpPr/>
            <p:nvPr/>
          </p:nvGrpSpPr>
          <p:grpSpPr>
            <a:xfrm>
              <a:off x="233790" y="93900"/>
              <a:ext cx="8657695" cy="4844150"/>
              <a:chOff x="233790" y="93900"/>
              <a:chExt cx="8657695" cy="4844150"/>
            </a:xfrm>
          </p:grpSpPr>
          <p:sp>
            <p:nvSpPr>
              <p:cNvPr id="222" name="Google Shape;222;p18"/>
              <p:cNvSpPr/>
              <p:nvPr/>
            </p:nvSpPr>
            <p:spPr>
              <a:xfrm>
                <a:off x="8617885" y="39287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233790" y="25136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5555353" y="2413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2542035" y="46644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1572060" y="939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8"/>
            <p:cNvGrpSpPr/>
            <p:nvPr/>
          </p:nvGrpSpPr>
          <p:grpSpPr>
            <a:xfrm>
              <a:off x="4283969" y="1321707"/>
              <a:ext cx="4053147" cy="3545050"/>
              <a:chOff x="4283969" y="1321707"/>
              <a:chExt cx="4053147" cy="3545050"/>
            </a:xfrm>
          </p:grpSpPr>
          <p:sp>
            <p:nvSpPr>
              <p:cNvPr id="228" name="Google Shape;228;p18"/>
              <p:cNvSpPr/>
              <p:nvPr/>
            </p:nvSpPr>
            <p:spPr>
              <a:xfrm>
                <a:off x="5718494" y="46644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283969" y="15345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8133419" y="13217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31"/>
        <p:cNvGrpSpPr/>
        <p:nvPr/>
      </p:nvGrpSpPr>
      <p:grpSpPr>
        <a:xfrm>
          <a:off x="0" y="0"/>
          <a:ext cx="0" cy="0"/>
          <a:chOff x="0" y="0"/>
          <a:chExt cx="0" cy="0"/>
        </a:xfrm>
      </p:grpSpPr>
      <p:sp>
        <p:nvSpPr>
          <p:cNvPr id="232" name="Google Shape;232;p1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3" name="Google Shape;233;p19"/>
          <p:cNvSpPr txBox="1">
            <a:spLocks noGrp="1"/>
          </p:cNvSpPr>
          <p:nvPr>
            <p:ph type="subTitle" idx="1"/>
          </p:nvPr>
        </p:nvSpPr>
        <p:spPr>
          <a:xfrm>
            <a:off x="875675" y="2232975"/>
            <a:ext cx="2132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34" name="Google Shape;234;p19"/>
          <p:cNvSpPr txBox="1">
            <a:spLocks noGrp="1"/>
          </p:cNvSpPr>
          <p:nvPr>
            <p:ph type="subTitle" idx="2"/>
          </p:nvPr>
        </p:nvSpPr>
        <p:spPr>
          <a:xfrm>
            <a:off x="3505928" y="2232975"/>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35" name="Google Shape;235;p19"/>
          <p:cNvSpPr txBox="1">
            <a:spLocks noGrp="1"/>
          </p:cNvSpPr>
          <p:nvPr>
            <p:ph type="subTitle" idx="3"/>
          </p:nvPr>
        </p:nvSpPr>
        <p:spPr>
          <a:xfrm>
            <a:off x="875675" y="4031400"/>
            <a:ext cx="2132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36" name="Google Shape;236;p19"/>
          <p:cNvSpPr txBox="1">
            <a:spLocks noGrp="1"/>
          </p:cNvSpPr>
          <p:nvPr>
            <p:ph type="subTitle" idx="4"/>
          </p:nvPr>
        </p:nvSpPr>
        <p:spPr>
          <a:xfrm>
            <a:off x="3505979" y="4031400"/>
            <a:ext cx="2132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37" name="Google Shape;237;p19"/>
          <p:cNvSpPr txBox="1">
            <a:spLocks noGrp="1"/>
          </p:cNvSpPr>
          <p:nvPr>
            <p:ph type="subTitle" idx="5"/>
          </p:nvPr>
        </p:nvSpPr>
        <p:spPr>
          <a:xfrm>
            <a:off x="6136125" y="2232975"/>
            <a:ext cx="21321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38" name="Google Shape;238;p19"/>
          <p:cNvSpPr txBox="1">
            <a:spLocks noGrp="1"/>
          </p:cNvSpPr>
          <p:nvPr>
            <p:ph type="subTitle" idx="6"/>
          </p:nvPr>
        </p:nvSpPr>
        <p:spPr>
          <a:xfrm>
            <a:off x="6136232" y="4031400"/>
            <a:ext cx="21321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39" name="Google Shape;239;p19"/>
          <p:cNvSpPr txBox="1">
            <a:spLocks noGrp="1"/>
          </p:cNvSpPr>
          <p:nvPr>
            <p:ph type="subTitle" idx="7"/>
          </p:nvPr>
        </p:nvSpPr>
        <p:spPr>
          <a:xfrm>
            <a:off x="3505900" y="1914375"/>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ignika"/>
              <a:buNone/>
              <a:defRPr sz="2000" b="1">
                <a:latin typeface="Signika"/>
                <a:ea typeface="Signika"/>
                <a:cs typeface="Signika"/>
                <a:sym typeface="Signika"/>
              </a:defRPr>
            </a:lvl1pPr>
            <a:lvl2pPr lvl="1" algn="ctr" rtl="0">
              <a:lnSpc>
                <a:spcPct val="100000"/>
              </a:lnSpc>
              <a:spcBef>
                <a:spcPts val="0"/>
              </a:spcBef>
              <a:spcAft>
                <a:spcPts val="0"/>
              </a:spcAft>
              <a:buSzPts val="2000"/>
              <a:buFont typeface="Signika"/>
              <a:buNone/>
              <a:defRPr sz="2000" b="1">
                <a:latin typeface="Signika"/>
                <a:ea typeface="Signika"/>
                <a:cs typeface="Signika"/>
                <a:sym typeface="Signika"/>
              </a:defRPr>
            </a:lvl2pPr>
            <a:lvl3pPr lvl="2" algn="ctr" rtl="0">
              <a:lnSpc>
                <a:spcPct val="100000"/>
              </a:lnSpc>
              <a:spcBef>
                <a:spcPts val="0"/>
              </a:spcBef>
              <a:spcAft>
                <a:spcPts val="0"/>
              </a:spcAft>
              <a:buSzPts val="2000"/>
              <a:buFont typeface="Signika"/>
              <a:buNone/>
              <a:defRPr sz="2000" b="1">
                <a:latin typeface="Signika"/>
                <a:ea typeface="Signika"/>
                <a:cs typeface="Signika"/>
                <a:sym typeface="Signika"/>
              </a:defRPr>
            </a:lvl3pPr>
            <a:lvl4pPr lvl="3" algn="ctr" rtl="0">
              <a:lnSpc>
                <a:spcPct val="100000"/>
              </a:lnSpc>
              <a:spcBef>
                <a:spcPts val="0"/>
              </a:spcBef>
              <a:spcAft>
                <a:spcPts val="0"/>
              </a:spcAft>
              <a:buSzPts val="2000"/>
              <a:buFont typeface="Signika"/>
              <a:buNone/>
              <a:defRPr sz="2000" b="1">
                <a:latin typeface="Signika"/>
                <a:ea typeface="Signika"/>
                <a:cs typeface="Signika"/>
                <a:sym typeface="Signika"/>
              </a:defRPr>
            </a:lvl4pPr>
            <a:lvl5pPr lvl="4" algn="ctr" rtl="0">
              <a:lnSpc>
                <a:spcPct val="100000"/>
              </a:lnSpc>
              <a:spcBef>
                <a:spcPts val="0"/>
              </a:spcBef>
              <a:spcAft>
                <a:spcPts val="0"/>
              </a:spcAft>
              <a:buSzPts val="2000"/>
              <a:buFont typeface="Signika"/>
              <a:buNone/>
              <a:defRPr sz="2000" b="1">
                <a:latin typeface="Signika"/>
                <a:ea typeface="Signika"/>
                <a:cs typeface="Signika"/>
                <a:sym typeface="Signika"/>
              </a:defRPr>
            </a:lvl5pPr>
            <a:lvl6pPr lvl="5" algn="ctr" rtl="0">
              <a:lnSpc>
                <a:spcPct val="100000"/>
              </a:lnSpc>
              <a:spcBef>
                <a:spcPts val="0"/>
              </a:spcBef>
              <a:spcAft>
                <a:spcPts val="0"/>
              </a:spcAft>
              <a:buSzPts val="2000"/>
              <a:buFont typeface="Signika"/>
              <a:buNone/>
              <a:defRPr sz="2000" b="1">
                <a:latin typeface="Signika"/>
                <a:ea typeface="Signika"/>
                <a:cs typeface="Signika"/>
                <a:sym typeface="Signika"/>
              </a:defRPr>
            </a:lvl6pPr>
            <a:lvl7pPr lvl="6" algn="ctr" rtl="0">
              <a:lnSpc>
                <a:spcPct val="100000"/>
              </a:lnSpc>
              <a:spcBef>
                <a:spcPts val="0"/>
              </a:spcBef>
              <a:spcAft>
                <a:spcPts val="0"/>
              </a:spcAft>
              <a:buSzPts val="2000"/>
              <a:buFont typeface="Signika"/>
              <a:buNone/>
              <a:defRPr sz="2000" b="1">
                <a:latin typeface="Signika"/>
                <a:ea typeface="Signika"/>
                <a:cs typeface="Signika"/>
                <a:sym typeface="Signika"/>
              </a:defRPr>
            </a:lvl7pPr>
            <a:lvl8pPr lvl="7" algn="ctr" rtl="0">
              <a:lnSpc>
                <a:spcPct val="100000"/>
              </a:lnSpc>
              <a:spcBef>
                <a:spcPts val="0"/>
              </a:spcBef>
              <a:spcAft>
                <a:spcPts val="0"/>
              </a:spcAft>
              <a:buSzPts val="2000"/>
              <a:buFont typeface="Signika"/>
              <a:buNone/>
              <a:defRPr sz="2000" b="1">
                <a:latin typeface="Signika"/>
                <a:ea typeface="Signika"/>
                <a:cs typeface="Signika"/>
                <a:sym typeface="Signika"/>
              </a:defRPr>
            </a:lvl8pPr>
            <a:lvl9pPr lvl="8" algn="ctr" rtl="0">
              <a:lnSpc>
                <a:spcPct val="100000"/>
              </a:lnSpc>
              <a:spcBef>
                <a:spcPts val="0"/>
              </a:spcBef>
              <a:spcAft>
                <a:spcPts val="0"/>
              </a:spcAft>
              <a:buSzPts val="2000"/>
              <a:buFont typeface="Signika"/>
              <a:buNone/>
              <a:defRPr sz="2000" b="1">
                <a:latin typeface="Signika"/>
                <a:ea typeface="Signika"/>
                <a:cs typeface="Signika"/>
                <a:sym typeface="Signika"/>
              </a:defRPr>
            </a:lvl9pPr>
          </a:lstStyle>
          <a:p>
            <a:endParaRPr/>
          </a:p>
        </p:txBody>
      </p:sp>
      <p:sp>
        <p:nvSpPr>
          <p:cNvPr id="240" name="Google Shape;240;p19"/>
          <p:cNvSpPr txBox="1">
            <a:spLocks noGrp="1"/>
          </p:cNvSpPr>
          <p:nvPr>
            <p:ph type="subTitle" idx="8"/>
          </p:nvPr>
        </p:nvSpPr>
        <p:spPr>
          <a:xfrm>
            <a:off x="3505900" y="3712800"/>
            <a:ext cx="213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ignika"/>
              <a:buNone/>
              <a:defRPr sz="2000" b="1">
                <a:latin typeface="Signika"/>
                <a:ea typeface="Signika"/>
                <a:cs typeface="Signika"/>
                <a:sym typeface="Signika"/>
              </a:defRPr>
            </a:lvl1pPr>
            <a:lvl2pPr lvl="1" algn="ctr" rtl="0">
              <a:lnSpc>
                <a:spcPct val="100000"/>
              </a:lnSpc>
              <a:spcBef>
                <a:spcPts val="0"/>
              </a:spcBef>
              <a:spcAft>
                <a:spcPts val="0"/>
              </a:spcAft>
              <a:buSzPts val="2000"/>
              <a:buFont typeface="Signika"/>
              <a:buNone/>
              <a:defRPr sz="2000" b="1">
                <a:latin typeface="Signika"/>
                <a:ea typeface="Signika"/>
                <a:cs typeface="Signika"/>
                <a:sym typeface="Signika"/>
              </a:defRPr>
            </a:lvl2pPr>
            <a:lvl3pPr lvl="2" algn="ctr" rtl="0">
              <a:lnSpc>
                <a:spcPct val="100000"/>
              </a:lnSpc>
              <a:spcBef>
                <a:spcPts val="0"/>
              </a:spcBef>
              <a:spcAft>
                <a:spcPts val="0"/>
              </a:spcAft>
              <a:buSzPts val="2000"/>
              <a:buFont typeface="Signika"/>
              <a:buNone/>
              <a:defRPr sz="2000" b="1">
                <a:latin typeface="Signika"/>
                <a:ea typeface="Signika"/>
                <a:cs typeface="Signika"/>
                <a:sym typeface="Signika"/>
              </a:defRPr>
            </a:lvl3pPr>
            <a:lvl4pPr lvl="3" algn="ctr" rtl="0">
              <a:lnSpc>
                <a:spcPct val="100000"/>
              </a:lnSpc>
              <a:spcBef>
                <a:spcPts val="0"/>
              </a:spcBef>
              <a:spcAft>
                <a:spcPts val="0"/>
              </a:spcAft>
              <a:buSzPts val="2000"/>
              <a:buFont typeface="Signika"/>
              <a:buNone/>
              <a:defRPr sz="2000" b="1">
                <a:latin typeface="Signika"/>
                <a:ea typeface="Signika"/>
                <a:cs typeface="Signika"/>
                <a:sym typeface="Signika"/>
              </a:defRPr>
            </a:lvl4pPr>
            <a:lvl5pPr lvl="4" algn="ctr" rtl="0">
              <a:lnSpc>
                <a:spcPct val="100000"/>
              </a:lnSpc>
              <a:spcBef>
                <a:spcPts val="0"/>
              </a:spcBef>
              <a:spcAft>
                <a:spcPts val="0"/>
              </a:spcAft>
              <a:buSzPts val="2000"/>
              <a:buFont typeface="Signika"/>
              <a:buNone/>
              <a:defRPr sz="2000" b="1">
                <a:latin typeface="Signika"/>
                <a:ea typeface="Signika"/>
                <a:cs typeface="Signika"/>
                <a:sym typeface="Signika"/>
              </a:defRPr>
            </a:lvl5pPr>
            <a:lvl6pPr lvl="5" algn="ctr" rtl="0">
              <a:lnSpc>
                <a:spcPct val="100000"/>
              </a:lnSpc>
              <a:spcBef>
                <a:spcPts val="0"/>
              </a:spcBef>
              <a:spcAft>
                <a:spcPts val="0"/>
              </a:spcAft>
              <a:buSzPts val="2000"/>
              <a:buFont typeface="Signika"/>
              <a:buNone/>
              <a:defRPr sz="2000" b="1">
                <a:latin typeface="Signika"/>
                <a:ea typeface="Signika"/>
                <a:cs typeface="Signika"/>
                <a:sym typeface="Signika"/>
              </a:defRPr>
            </a:lvl6pPr>
            <a:lvl7pPr lvl="6" algn="ctr" rtl="0">
              <a:lnSpc>
                <a:spcPct val="100000"/>
              </a:lnSpc>
              <a:spcBef>
                <a:spcPts val="0"/>
              </a:spcBef>
              <a:spcAft>
                <a:spcPts val="0"/>
              </a:spcAft>
              <a:buSzPts val="2000"/>
              <a:buFont typeface="Signika"/>
              <a:buNone/>
              <a:defRPr sz="2000" b="1">
                <a:latin typeface="Signika"/>
                <a:ea typeface="Signika"/>
                <a:cs typeface="Signika"/>
                <a:sym typeface="Signika"/>
              </a:defRPr>
            </a:lvl7pPr>
            <a:lvl8pPr lvl="7" algn="ctr" rtl="0">
              <a:lnSpc>
                <a:spcPct val="100000"/>
              </a:lnSpc>
              <a:spcBef>
                <a:spcPts val="0"/>
              </a:spcBef>
              <a:spcAft>
                <a:spcPts val="0"/>
              </a:spcAft>
              <a:buSzPts val="2000"/>
              <a:buFont typeface="Signika"/>
              <a:buNone/>
              <a:defRPr sz="2000" b="1">
                <a:latin typeface="Signika"/>
                <a:ea typeface="Signika"/>
                <a:cs typeface="Signika"/>
                <a:sym typeface="Signika"/>
              </a:defRPr>
            </a:lvl8pPr>
            <a:lvl9pPr lvl="8" algn="ctr" rtl="0">
              <a:lnSpc>
                <a:spcPct val="100000"/>
              </a:lnSpc>
              <a:spcBef>
                <a:spcPts val="0"/>
              </a:spcBef>
              <a:spcAft>
                <a:spcPts val="0"/>
              </a:spcAft>
              <a:buSzPts val="2000"/>
              <a:buFont typeface="Signika"/>
              <a:buNone/>
              <a:defRPr sz="2000" b="1">
                <a:latin typeface="Signika"/>
                <a:ea typeface="Signika"/>
                <a:cs typeface="Signika"/>
                <a:sym typeface="Signika"/>
              </a:defRPr>
            </a:lvl9pPr>
          </a:lstStyle>
          <a:p>
            <a:endParaRPr/>
          </a:p>
        </p:txBody>
      </p:sp>
      <p:sp>
        <p:nvSpPr>
          <p:cNvPr id="241" name="Google Shape;241;p19"/>
          <p:cNvSpPr txBox="1">
            <a:spLocks noGrp="1"/>
          </p:cNvSpPr>
          <p:nvPr>
            <p:ph type="subTitle" idx="9"/>
          </p:nvPr>
        </p:nvSpPr>
        <p:spPr>
          <a:xfrm>
            <a:off x="6136275" y="1914375"/>
            <a:ext cx="2132100" cy="406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ignika"/>
              <a:buNone/>
              <a:defRPr sz="2000" b="1">
                <a:latin typeface="Signika"/>
                <a:ea typeface="Signika"/>
                <a:cs typeface="Signika"/>
                <a:sym typeface="Signika"/>
              </a:defRPr>
            </a:lvl1pPr>
            <a:lvl2pPr lvl="1" algn="ctr" rtl="0">
              <a:lnSpc>
                <a:spcPct val="100000"/>
              </a:lnSpc>
              <a:spcBef>
                <a:spcPts val="0"/>
              </a:spcBef>
              <a:spcAft>
                <a:spcPts val="0"/>
              </a:spcAft>
              <a:buSzPts val="2000"/>
              <a:buFont typeface="Signika"/>
              <a:buNone/>
              <a:defRPr sz="2000" b="1">
                <a:latin typeface="Signika"/>
                <a:ea typeface="Signika"/>
                <a:cs typeface="Signika"/>
                <a:sym typeface="Signika"/>
              </a:defRPr>
            </a:lvl2pPr>
            <a:lvl3pPr lvl="2" algn="ctr" rtl="0">
              <a:lnSpc>
                <a:spcPct val="100000"/>
              </a:lnSpc>
              <a:spcBef>
                <a:spcPts val="0"/>
              </a:spcBef>
              <a:spcAft>
                <a:spcPts val="0"/>
              </a:spcAft>
              <a:buSzPts val="2000"/>
              <a:buFont typeface="Signika"/>
              <a:buNone/>
              <a:defRPr sz="2000" b="1">
                <a:latin typeface="Signika"/>
                <a:ea typeface="Signika"/>
                <a:cs typeface="Signika"/>
                <a:sym typeface="Signika"/>
              </a:defRPr>
            </a:lvl3pPr>
            <a:lvl4pPr lvl="3" algn="ctr" rtl="0">
              <a:lnSpc>
                <a:spcPct val="100000"/>
              </a:lnSpc>
              <a:spcBef>
                <a:spcPts val="0"/>
              </a:spcBef>
              <a:spcAft>
                <a:spcPts val="0"/>
              </a:spcAft>
              <a:buSzPts val="2000"/>
              <a:buFont typeface="Signika"/>
              <a:buNone/>
              <a:defRPr sz="2000" b="1">
                <a:latin typeface="Signika"/>
                <a:ea typeface="Signika"/>
                <a:cs typeface="Signika"/>
                <a:sym typeface="Signika"/>
              </a:defRPr>
            </a:lvl4pPr>
            <a:lvl5pPr lvl="4" algn="ctr" rtl="0">
              <a:lnSpc>
                <a:spcPct val="100000"/>
              </a:lnSpc>
              <a:spcBef>
                <a:spcPts val="0"/>
              </a:spcBef>
              <a:spcAft>
                <a:spcPts val="0"/>
              </a:spcAft>
              <a:buSzPts val="2000"/>
              <a:buFont typeface="Signika"/>
              <a:buNone/>
              <a:defRPr sz="2000" b="1">
                <a:latin typeface="Signika"/>
                <a:ea typeface="Signika"/>
                <a:cs typeface="Signika"/>
                <a:sym typeface="Signika"/>
              </a:defRPr>
            </a:lvl5pPr>
            <a:lvl6pPr lvl="5" algn="ctr" rtl="0">
              <a:lnSpc>
                <a:spcPct val="100000"/>
              </a:lnSpc>
              <a:spcBef>
                <a:spcPts val="0"/>
              </a:spcBef>
              <a:spcAft>
                <a:spcPts val="0"/>
              </a:spcAft>
              <a:buSzPts val="2000"/>
              <a:buFont typeface="Signika"/>
              <a:buNone/>
              <a:defRPr sz="2000" b="1">
                <a:latin typeface="Signika"/>
                <a:ea typeface="Signika"/>
                <a:cs typeface="Signika"/>
                <a:sym typeface="Signika"/>
              </a:defRPr>
            </a:lvl6pPr>
            <a:lvl7pPr lvl="6" algn="ctr" rtl="0">
              <a:lnSpc>
                <a:spcPct val="100000"/>
              </a:lnSpc>
              <a:spcBef>
                <a:spcPts val="0"/>
              </a:spcBef>
              <a:spcAft>
                <a:spcPts val="0"/>
              </a:spcAft>
              <a:buSzPts val="2000"/>
              <a:buFont typeface="Signika"/>
              <a:buNone/>
              <a:defRPr sz="2000" b="1">
                <a:latin typeface="Signika"/>
                <a:ea typeface="Signika"/>
                <a:cs typeface="Signika"/>
                <a:sym typeface="Signika"/>
              </a:defRPr>
            </a:lvl7pPr>
            <a:lvl8pPr lvl="7" algn="ctr" rtl="0">
              <a:lnSpc>
                <a:spcPct val="100000"/>
              </a:lnSpc>
              <a:spcBef>
                <a:spcPts val="0"/>
              </a:spcBef>
              <a:spcAft>
                <a:spcPts val="0"/>
              </a:spcAft>
              <a:buSzPts val="2000"/>
              <a:buFont typeface="Signika"/>
              <a:buNone/>
              <a:defRPr sz="2000" b="1">
                <a:latin typeface="Signika"/>
                <a:ea typeface="Signika"/>
                <a:cs typeface="Signika"/>
                <a:sym typeface="Signika"/>
              </a:defRPr>
            </a:lvl8pPr>
            <a:lvl9pPr lvl="8" algn="ctr" rtl="0">
              <a:lnSpc>
                <a:spcPct val="100000"/>
              </a:lnSpc>
              <a:spcBef>
                <a:spcPts val="0"/>
              </a:spcBef>
              <a:spcAft>
                <a:spcPts val="0"/>
              </a:spcAft>
              <a:buSzPts val="2000"/>
              <a:buFont typeface="Signika"/>
              <a:buNone/>
              <a:defRPr sz="2000" b="1">
                <a:latin typeface="Signika"/>
                <a:ea typeface="Signika"/>
                <a:cs typeface="Signika"/>
                <a:sym typeface="Signika"/>
              </a:defRPr>
            </a:lvl9pPr>
          </a:lstStyle>
          <a:p>
            <a:endParaRPr/>
          </a:p>
        </p:txBody>
      </p:sp>
      <p:sp>
        <p:nvSpPr>
          <p:cNvPr id="242" name="Google Shape;242;p19"/>
          <p:cNvSpPr txBox="1">
            <a:spLocks noGrp="1"/>
          </p:cNvSpPr>
          <p:nvPr>
            <p:ph type="subTitle" idx="13"/>
          </p:nvPr>
        </p:nvSpPr>
        <p:spPr>
          <a:xfrm>
            <a:off x="6136275" y="3712800"/>
            <a:ext cx="2132100" cy="406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ignika"/>
              <a:buNone/>
              <a:defRPr sz="2000" b="1">
                <a:latin typeface="Signika"/>
                <a:ea typeface="Signika"/>
                <a:cs typeface="Signika"/>
                <a:sym typeface="Signika"/>
              </a:defRPr>
            </a:lvl1pPr>
            <a:lvl2pPr lvl="1" algn="ctr" rtl="0">
              <a:lnSpc>
                <a:spcPct val="100000"/>
              </a:lnSpc>
              <a:spcBef>
                <a:spcPts val="0"/>
              </a:spcBef>
              <a:spcAft>
                <a:spcPts val="0"/>
              </a:spcAft>
              <a:buSzPts val="2000"/>
              <a:buFont typeface="Signika"/>
              <a:buNone/>
              <a:defRPr sz="2000" b="1">
                <a:latin typeface="Signika"/>
                <a:ea typeface="Signika"/>
                <a:cs typeface="Signika"/>
                <a:sym typeface="Signika"/>
              </a:defRPr>
            </a:lvl2pPr>
            <a:lvl3pPr lvl="2" algn="ctr" rtl="0">
              <a:lnSpc>
                <a:spcPct val="100000"/>
              </a:lnSpc>
              <a:spcBef>
                <a:spcPts val="0"/>
              </a:spcBef>
              <a:spcAft>
                <a:spcPts val="0"/>
              </a:spcAft>
              <a:buSzPts val="2000"/>
              <a:buFont typeface="Signika"/>
              <a:buNone/>
              <a:defRPr sz="2000" b="1">
                <a:latin typeface="Signika"/>
                <a:ea typeface="Signika"/>
                <a:cs typeface="Signika"/>
                <a:sym typeface="Signika"/>
              </a:defRPr>
            </a:lvl3pPr>
            <a:lvl4pPr lvl="3" algn="ctr" rtl="0">
              <a:lnSpc>
                <a:spcPct val="100000"/>
              </a:lnSpc>
              <a:spcBef>
                <a:spcPts val="0"/>
              </a:spcBef>
              <a:spcAft>
                <a:spcPts val="0"/>
              </a:spcAft>
              <a:buSzPts val="2000"/>
              <a:buFont typeface="Signika"/>
              <a:buNone/>
              <a:defRPr sz="2000" b="1">
                <a:latin typeface="Signika"/>
                <a:ea typeface="Signika"/>
                <a:cs typeface="Signika"/>
                <a:sym typeface="Signika"/>
              </a:defRPr>
            </a:lvl4pPr>
            <a:lvl5pPr lvl="4" algn="ctr" rtl="0">
              <a:lnSpc>
                <a:spcPct val="100000"/>
              </a:lnSpc>
              <a:spcBef>
                <a:spcPts val="0"/>
              </a:spcBef>
              <a:spcAft>
                <a:spcPts val="0"/>
              </a:spcAft>
              <a:buSzPts val="2000"/>
              <a:buFont typeface="Signika"/>
              <a:buNone/>
              <a:defRPr sz="2000" b="1">
                <a:latin typeface="Signika"/>
                <a:ea typeface="Signika"/>
                <a:cs typeface="Signika"/>
                <a:sym typeface="Signika"/>
              </a:defRPr>
            </a:lvl5pPr>
            <a:lvl6pPr lvl="5" algn="ctr" rtl="0">
              <a:lnSpc>
                <a:spcPct val="100000"/>
              </a:lnSpc>
              <a:spcBef>
                <a:spcPts val="0"/>
              </a:spcBef>
              <a:spcAft>
                <a:spcPts val="0"/>
              </a:spcAft>
              <a:buSzPts val="2000"/>
              <a:buFont typeface="Signika"/>
              <a:buNone/>
              <a:defRPr sz="2000" b="1">
                <a:latin typeface="Signika"/>
                <a:ea typeface="Signika"/>
                <a:cs typeface="Signika"/>
                <a:sym typeface="Signika"/>
              </a:defRPr>
            </a:lvl6pPr>
            <a:lvl7pPr lvl="6" algn="ctr" rtl="0">
              <a:lnSpc>
                <a:spcPct val="100000"/>
              </a:lnSpc>
              <a:spcBef>
                <a:spcPts val="0"/>
              </a:spcBef>
              <a:spcAft>
                <a:spcPts val="0"/>
              </a:spcAft>
              <a:buSzPts val="2000"/>
              <a:buFont typeface="Signika"/>
              <a:buNone/>
              <a:defRPr sz="2000" b="1">
                <a:latin typeface="Signika"/>
                <a:ea typeface="Signika"/>
                <a:cs typeface="Signika"/>
                <a:sym typeface="Signika"/>
              </a:defRPr>
            </a:lvl7pPr>
            <a:lvl8pPr lvl="7" algn="ctr" rtl="0">
              <a:lnSpc>
                <a:spcPct val="100000"/>
              </a:lnSpc>
              <a:spcBef>
                <a:spcPts val="0"/>
              </a:spcBef>
              <a:spcAft>
                <a:spcPts val="0"/>
              </a:spcAft>
              <a:buSzPts val="2000"/>
              <a:buFont typeface="Signika"/>
              <a:buNone/>
              <a:defRPr sz="2000" b="1">
                <a:latin typeface="Signika"/>
                <a:ea typeface="Signika"/>
                <a:cs typeface="Signika"/>
                <a:sym typeface="Signika"/>
              </a:defRPr>
            </a:lvl8pPr>
            <a:lvl9pPr lvl="8" algn="ctr" rtl="0">
              <a:lnSpc>
                <a:spcPct val="100000"/>
              </a:lnSpc>
              <a:spcBef>
                <a:spcPts val="0"/>
              </a:spcBef>
              <a:spcAft>
                <a:spcPts val="0"/>
              </a:spcAft>
              <a:buSzPts val="2000"/>
              <a:buFont typeface="Signika"/>
              <a:buNone/>
              <a:defRPr sz="2000" b="1">
                <a:latin typeface="Signika"/>
                <a:ea typeface="Signika"/>
                <a:cs typeface="Signika"/>
                <a:sym typeface="Signika"/>
              </a:defRPr>
            </a:lvl9pPr>
          </a:lstStyle>
          <a:p>
            <a:endParaRPr/>
          </a:p>
        </p:txBody>
      </p:sp>
      <p:sp>
        <p:nvSpPr>
          <p:cNvPr id="243" name="Google Shape;243;p19"/>
          <p:cNvSpPr txBox="1">
            <a:spLocks noGrp="1"/>
          </p:cNvSpPr>
          <p:nvPr>
            <p:ph type="subTitle" idx="14"/>
          </p:nvPr>
        </p:nvSpPr>
        <p:spPr>
          <a:xfrm>
            <a:off x="875675" y="1914375"/>
            <a:ext cx="21321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ignika"/>
              <a:buNone/>
              <a:defRPr sz="2000" b="1">
                <a:latin typeface="Signika"/>
                <a:ea typeface="Signika"/>
                <a:cs typeface="Signika"/>
                <a:sym typeface="Signika"/>
              </a:defRPr>
            </a:lvl1pPr>
            <a:lvl2pPr lvl="1" algn="ctr" rtl="0">
              <a:lnSpc>
                <a:spcPct val="100000"/>
              </a:lnSpc>
              <a:spcBef>
                <a:spcPts val="0"/>
              </a:spcBef>
              <a:spcAft>
                <a:spcPts val="0"/>
              </a:spcAft>
              <a:buSzPts val="2000"/>
              <a:buFont typeface="Signika"/>
              <a:buNone/>
              <a:defRPr sz="2000" b="1">
                <a:latin typeface="Signika"/>
                <a:ea typeface="Signika"/>
                <a:cs typeface="Signika"/>
                <a:sym typeface="Signika"/>
              </a:defRPr>
            </a:lvl2pPr>
            <a:lvl3pPr lvl="2" algn="ctr" rtl="0">
              <a:lnSpc>
                <a:spcPct val="100000"/>
              </a:lnSpc>
              <a:spcBef>
                <a:spcPts val="0"/>
              </a:spcBef>
              <a:spcAft>
                <a:spcPts val="0"/>
              </a:spcAft>
              <a:buSzPts val="2000"/>
              <a:buFont typeface="Signika"/>
              <a:buNone/>
              <a:defRPr sz="2000" b="1">
                <a:latin typeface="Signika"/>
                <a:ea typeface="Signika"/>
                <a:cs typeface="Signika"/>
                <a:sym typeface="Signika"/>
              </a:defRPr>
            </a:lvl3pPr>
            <a:lvl4pPr lvl="3" algn="ctr" rtl="0">
              <a:lnSpc>
                <a:spcPct val="100000"/>
              </a:lnSpc>
              <a:spcBef>
                <a:spcPts val="0"/>
              </a:spcBef>
              <a:spcAft>
                <a:spcPts val="0"/>
              </a:spcAft>
              <a:buSzPts val="2000"/>
              <a:buFont typeface="Signika"/>
              <a:buNone/>
              <a:defRPr sz="2000" b="1">
                <a:latin typeface="Signika"/>
                <a:ea typeface="Signika"/>
                <a:cs typeface="Signika"/>
                <a:sym typeface="Signika"/>
              </a:defRPr>
            </a:lvl4pPr>
            <a:lvl5pPr lvl="4" algn="ctr" rtl="0">
              <a:lnSpc>
                <a:spcPct val="100000"/>
              </a:lnSpc>
              <a:spcBef>
                <a:spcPts val="0"/>
              </a:spcBef>
              <a:spcAft>
                <a:spcPts val="0"/>
              </a:spcAft>
              <a:buSzPts val="2000"/>
              <a:buFont typeface="Signika"/>
              <a:buNone/>
              <a:defRPr sz="2000" b="1">
                <a:latin typeface="Signika"/>
                <a:ea typeface="Signika"/>
                <a:cs typeface="Signika"/>
                <a:sym typeface="Signika"/>
              </a:defRPr>
            </a:lvl5pPr>
            <a:lvl6pPr lvl="5" algn="ctr" rtl="0">
              <a:lnSpc>
                <a:spcPct val="100000"/>
              </a:lnSpc>
              <a:spcBef>
                <a:spcPts val="0"/>
              </a:spcBef>
              <a:spcAft>
                <a:spcPts val="0"/>
              </a:spcAft>
              <a:buSzPts val="2000"/>
              <a:buFont typeface="Signika"/>
              <a:buNone/>
              <a:defRPr sz="2000" b="1">
                <a:latin typeface="Signika"/>
                <a:ea typeface="Signika"/>
                <a:cs typeface="Signika"/>
                <a:sym typeface="Signika"/>
              </a:defRPr>
            </a:lvl6pPr>
            <a:lvl7pPr lvl="6" algn="ctr" rtl="0">
              <a:lnSpc>
                <a:spcPct val="100000"/>
              </a:lnSpc>
              <a:spcBef>
                <a:spcPts val="0"/>
              </a:spcBef>
              <a:spcAft>
                <a:spcPts val="0"/>
              </a:spcAft>
              <a:buSzPts val="2000"/>
              <a:buFont typeface="Signika"/>
              <a:buNone/>
              <a:defRPr sz="2000" b="1">
                <a:latin typeface="Signika"/>
                <a:ea typeface="Signika"/>
                <a:cs typeface="Signika"/>
                <a:sym typeface="Signika"/>
              </a:defRPr>
            </a:lvl7pPr>
            <a:lvl8pPr lvl="7" algn="ctr" rtl="0">
              <a:lnSpc>
                <a:spcPct val="100000"/>
              </a:lnSpc>
              <a:spcBef>
                <a:spcPts val="0"/>
              </a:spcBef>
              <a:spcAft>
                <a:spcPts val="0"/>
              </a:spcAft>
              <a:buSzPts val="2000"/>
              <a:buFont typeface="Signika"/>
              <a:buNone/>
              <a:defRPr sz="2000" b="1">
                <a:latin typeface="Signika"/>
                <a:ea typeface="Signika"/>
                <a:cs typeface="Signika"/>
                <a:sym typeface="Signika"/>
              </a:defRPr>
            </a:lvl8pPr>
            <a:lvl9pPr lvl="8" algn="ctr" rtl="0">
              <a:lnSpc>
                <a:spcPct val="100000"/>
              </a:lnSpc>
              <a:spcBef>
                <a:spcPts val="0"/>
              </a:spcBef>
              <a:spcAft>
                <a:spcPts val="0"/>
              </a:spcAft>
              <a:buSzPts val="2000"/>
              <a:buFont typeface="Signika"/>
              <a:buNone/>
              <a:defRPr sz="2000" b="1">
                <a:latin typeface="Signika"/>
                <a:ea typeface="Signika"/>
                <a:cs typeface="Signika"/>
                <a:sym typeface="Signika"/>
              </a:defRPr>
            </a:lvl9pPr>
          </a:lstStyle>
          <a:p>
            <a:endParaRPr/>
          </a:p>
        </p:txBody>
      </p:sp>
      <p:sp>
        <p:nvSpPr>
          <p:cNvPr id="244" name="Google Shape;244;p19"/>
          <p:cNvSpPr txBox="1">
            <a:spLocks noGrp="1"/>
          </p:cNvSpPr>
          <p:nvPr>
            <p:ph type="subTitle" idx="15"/>
          </p:nvPr>
        </p:nvSpPr>
        <p:spPr>
          <a:xfrm>
            <a:off x="875675" y="3712800"/>
            <a:ext cx="21321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ignika"/>
              <a:buNone/>
              <a:defRPr sz="2000" b="1">
                <a:latin typeface="Signika"/>
                <a:ea typeface="Signika"/>
                <a:cs typeface="Signika"/>
                <a:sym typeface="Signika"/>
              </a:defRPr>
            </a:lvl1pPr>
            <a:lvl2pPr lvl="1" algn="ctr" rtl="0">
              <a:lnSpc>
                <a:spcPct val="100000"/>
              </a:lnSpc>
              <a:spcBef>
                <a:spcPts val="0"/>
              </a:spcBef>
              <a:spcAft>
                <a:spcPts val="0"/>
              </a:spcAft>
              <a:buSzPts val="2000"/>
              <a:buFont typeface="Signika"/>
              <a:buNone/>
              <a:defRPr sz="2000" b="1">
                <a:latin typeface="Signika"/>
                <a:ea typeface="Signika"/>
                <a:cs typeface="Signika"/>
                <a:sym typeface="Signika"/>
              </a:defRPr>
            </a:lvl2pPr>
            <a:lvl3pPr lvl="2" algn="ctr" rtl="0">
              <a:lnSpc>
                <a:spcPct val="100000"/>
              </a:lnSpc>
              <a:spcBef>
                <a:spcPts val="0"/>
              </a:spcBef>
              <a:spcAft>
                <a:spcPts val="0"/>
              </a:spcAft>
              <a:buSzPts val="2000"/>
              <a:buFont typeface="Signika"/>
              <a:buNone/>
              <a:defRPr sz="2000" b="1">
                <a:latin typeface="Signika"/>
                <a:ea typeface="Signika"/>
                <a:cs typeface="Signika"/>
                <a:sym typeface="Signika"/>
              </a:defRPr>
            </a:lvl3pPr>
            <a:lvl4pPr lvl="3" algn="ctr" rtl="0">
              <a:lnSpc>
                <a:spcPct val="100000"/>
              </a:lnSpc>
              <a:spcBef>
                <a:spcPts val="0"/>
              </a:spcBef>
              <a:spcAft>
                <a:spcPts val="0"/>
              </a:spcAft>
              <a:buSzPts val="2000"/>
              <a:buFont typeface="Signika"/>
              <a:buNone/>
              <a:defRPr sz="2000" b="1">
                <a:latin typeface="Signika"/>
                <a:ea typeface="Signika"/>
                <a:cs typeface="Signika"/>
                <a:sym typeface="Signika"/>
              </a:defRPr>
            </a:lvl4pPr>
            <a:lvl5pPr lvl="4" algn="ctr" rtl="0">
              <a:lnSpc>
                <a:spcPct val="100000"/>
              </a:lnSpc>
              <a:spcBef>
                <a:spcPts val="0"/>
              </a:spcBef>
              <a:spcAft>
                <a:spcPts val="0"/>
              </a:spcAft>
              <a:buSzPts val="2000"/>
              <a:buFont typeface="Signika"/>
              <a:buNone/>
              <a:defRPr sz="2000" b="1">
                <a:latin typeface="Signika"/>
                <a:ea typeface="Signika"/>
                <a:cs typeface="Signika"/>
                <a:sym typeface="Signika"/>
              </a:defRPr>
            </a:lvl5pPr>
            <a:lvl6pPr lvl="5" algn="ctr" rtl="0">
              <a:lnSpc>
                <a:spcPct val="100000"/>
              </a:lnSpc>
              <a:spcBef>
                <a:spcPts val="0"/>
              </a:spcBef>
              <a:spcAft>
                <a:spcPts val="0"/>
              </a:spcAft>
              <a:buSzPts val="2000"/>
              <a:buFont typeface="Signika"/>
              <a:buNone/>
              <a:defRPr sz="2000" b="1">
                <a:latin typeface="Signika"/>
                <a:ea typeface="Signika"/>
                <a:cs typeface="Signika"/>
                <a:sym typeface="Signika"/>
              </a:defRPr>
            </a:lvl6pPr>
            <a:lvl7pPr lvl="6" algn="ctr" rtl="0">
              <a:lnSpc>
                <a:spcPct val="100000"/>
              </a:lnSpc>
              <a:spcBef>
                <a:spcPts val="0"/>
              </a:spcBef>
              <a:spcAft>
                <a:spcPts val="0"/>
              </a:spcAft>
              <a:buSzPts val="2000"/>
              <a:buFont typeface="Signika"/>
              <a:buNone/>
              <a:defRPr sz="2000" b="1">
                <a:latin typeface="Signika"/>
                <a:ea typeface="Signika"/>
                <a:cs typeface="Signika"/>
                <a:sym typeface="Signika"/>
              </a:defRPr>
            </a:lvl7pPr>
            <a:lvl8pPr lvl="7" algn="ctr" rtl="0">
              <a:lnSpc>
                <a:spcPct val="100000"/>
              </a:lnSpc>
              <a:spcBef>
                <a:spcPts val="0"/>
              </a:spcBef>
              <a:spcAft>
                <a:spcPts val="0"/>
              </a:spcAft>
              <a:buSzPts val="2000"/>
              <a:buFont typeface="Signika"/>
              <a:buNone/>
              <a:defRPr sz="2000" b="1">
                <a:latin typeface="Signika"/>
                <a:ea typeface="Signika"/>
                <a:cs typeface="Signika"/>
                <a:sym typeface="Signika"/>
              </a:defRPr>
            </a:lvl8pPr>
            <a:lvl9pPr lvl="8" algn="ctr" rtl="0">
              <a:lnSpc>
                <a:spcPct val="100000"/>
              </a:lnSpc>
              <a:spcBef>
                <a:spcPts val="0"/>
              </a:spcBef>
              <a:spcAft>
                <a:spcPts val="0"/>
              </a:spcAft>
              <a:buSzPts val="2000"/>
              <a:buFont typeface="Signika"/>
              <a:buNone/>
              <a:defRPr sz="2000" b="1">
                <a:latin typeface="Signika"/>
                <a:ea typeface="Signika"/>
                <a:cs typeface="Signika"/>
                <a:sym typeface="Signika"/>
              </a:defRPr>
            </a:lvl9pPr>
          </a:lstStyle>
          <a:p>
            <a:endParaRPr/>
          </a:p>
        </p:txBody>
      </p:sp>
      <p:sp>
        <p:nvSpPr>
          <p:cNvPr id="245" name="Google Shape;245;p19"/>
          <p:cNvSpPr txBox="1">
            <a:spLocks noGrp="1"/>
          </p:cNvSpPr>
          <p:nvPr>
            <p:ph type="title" idx="16" hasCustomPrompt="1"/>
          </p:nvPr>
        </p:nvSpPr>
        <p:spPr>
          <a:xfrm>
            <a:off x="951875" y="1290075"/>
            <a:ext cx="702900" cy="624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6" name="Google Shape;246;p19"/>
          <p:cNvSpPr txBox="1">
            <a:spLocks noGrp="1"/>
          </p:cNvSpPr>
          <p:nvPr>
            <p:ph type="title" idx="17" hasCustomPrompt="1"/>
          </p:nvPr>
        </p:nvSpPr>
        <p:spPr>
          <a:xfrm>
            <a:off x="4220500" y="1290075"/>
            <a:ext cx="702900" cy="624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7" name="Google Shape;247;p19"/>
          <p:cNvSpPr txBox="1">
            <a:spLocks noGrp="1"/>
          </p:cNvSpPr>
          <p:nvPr>
            <p:ph type="title" idx="18" hasCustomPrompt="1"/>
          </p:nvPr>
        </p:nvSpPr>
        <p:spPr>
          <a:xfrm>
            <a:off x="7489125" y="1290075"/>
            <a:ext cx="702900" cy="624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8" name="Google Shape;248;p19"/>
          <p:cNvSpPr txBox="1">
            <a:spLocks noGrp="1"/>
          </p:cNvSpPr>
          <p:nvPr>
            <p:ph type="title" idx="19" hasCustomPrompt="1"/>
          </p:nvPr>
        </p:nvSpPr>
        <p:spPr>
          <a:xfrm>
            <a:off x="951875" y="3088506"/>
            <a:ext cx="702900" cy="624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9" name="Google Shape;249;p19"/>
          <p:cNvSpPr txBox="1">
            <a:spLocks noGrp="1"/>
          </p:cNvSpPr>
          <p:nvPr>
            <p:ph type="title" idx="20" hasCustomPrompt="1"/>
          </p:nvPr>
        </p:nvSpPr>
        <p:spPr>
          <a:xfrm>
            <a:off x="4220500" y="3088506"/>
            <a:ext cx="702900" cy="624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50" name="Google Shape;250;p19"/>
          <p:cNvSpPr txBox="1">
            <a:spLocks noGrp="1"/>
          </p:cNvSpPr>
          <p:nvPr>
            <p:ph type="title" idx="21" hasCustomPrompt="1"/>
          </p:nvPr>
        </p:nvSpPr>
        <p:spPr>
          <a:xfrm>
            <a:off x="7489126" y="3088506"/>
            <a:ext cx="702900" cy="624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grpSp>
        <p:nvGrpSpPr>
          <p:cNvPr id="251" name="Google Shape;251;p19"/>
          <p:cNvGrpSpPr/>
          <p:nvPr/>
        </p:nvGrpSpPr>
        <p:grpSpPr>
          <a:xfrm>
            <a:off x="233194" y="153857"/>
            <a:ext cx="8705191" cy="4784193"/>
            <a:chOff x="233194" y="153857"/>
            <a:chExt cx="8705191" cy="4784193"/>
          </a:xfrm>
        </p:grpSpPr>
        <p:grpSp>
          <p:nvGrpSpPr>
            <p:cNvPr id="252" name="Google Shape;252;p19"/>
            <p:cNvGrpSpPr/>
            <p:nvPr/>
          </p:nvGrpSpPr>
          <p:grpSpPr>
            <a:xfrm>
              <a:off x="233194" y="153857"/>
              <a:ext cx="8705191" cy="4784193"/>
              <a:chOff x="233194" y="153857"/>
              <a:chExt cx="8705191" cy="4784193"/>
            </a:xfrm>
          </p:grpSpPr>
          <p:grpSp>
            <p:nvGrpSpPr>
              <p:cNvPr id="253" name="Google Shape;253;p19"/>
              <p:cNvGrpSpPr/>
              <p:nvPr/>
            </p:nvGrpSpPr>
            <p:grpSpPr>
              <a:xfrm>
                <a:off x="233790" y="226425"/>
                <a:ext cx="8704595" cy="4711625"/>
                <a:chOff x="233790" y="226425"/>
                <a:chExt cx="8704595" cy="4711625"/>
              </a:xfrm>
            </p:grpSpPr>
            <p:sp>
              <p:nvSpPr>
                <p:cNvPr id="254" name="Google Shape;254;p19"/>
                <p:cNvSpPr/>
                <p:nvPr/>
              </p:nvSpPr>
              <p:spPr>
                <a:xfrm>
                  <a:off x="8664785" y="7813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233790" y="38140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8735878" y="37614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4115735" y="46644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489235" y="2264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9"/>
              <p:cNvGrpSpPr/>
              <p:nvPr/>
            </p:nvGrpSpPr>
            <p:grpSpPr>
              <a:xfrm>
                <a:off x="233194" y="153857"/>
                <a:ext cx="6994047" cy="1370150"/>
                <a:chOff x="233194" y="153857"/>
                <a:chExt cx="6994047" cy="1370150"/>
              </a:xfrm>
            </p:grpSpPr>
            <p:sp>
              <p:nvSpPr>
                <p:cNvPr id="260" name="Google Shape;260;p19"/>
                <p:cNvSpPr/>
                <p:nvPr/>
              </p:nvSpPr>
              <p:spPr>
                <a:xfrm>
                  <a:off x="233194" y="13217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7023544" y="1538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2" name="Google Shape;262;p19"/>
            <p:cNvSpPr/>
            <p:nvPr/>
          </p:nvSpPr>
          <p:spPr>
            <a:xfrm>
              <a:off x="2804069" y="32349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5839144" y="16710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3778" y="36115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3007785" y="19806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66"/>
        <p:cNvGrpSpPr/>
        <p:nvPr/>
      </p:nvGrpSpPr>
      <p:grpSpPr>
        <a:xfrm>
          <a:off x="0" y="0"/>
          <a:ext cx="0" cy="0"/>
          <a:chOff x="0" y="0"/>
          <a:chExt cx="0" cy="0"/>
        </a:xfrm>
      </p:grpSpPr>
      <p:sp>
        <p:nvSpPr>
          <p:cNvPr id="267" name="Google Shape;267;p20"/>
          <p:cNvSpPr txBox="1">
            <a:spLocks noGrp="1"/>
          </p:cNvSpPr>
          <p:nvPr>
            <p:ph type="title" hasCustomPrompt="1"/>
          </p:nvPr>
        </p:nvSpPr>
        <p:spPr>
          <a:xfrm>
            <a:off x="713100" y="1186413"/>
            <a:ext cx="3778500" cy="7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8" name="Google Shape;268;p20"/>
          <p:cNvSpPr txBox="1">
            <a:spLocks noGrp="1"/>
          </p:cNvSpPr>
          <p:nvPr>
            <p:ph type="subTitle" idx="1"/>
          </p:nvPr>
        </p:nvSpPr>
        <p:spPr>
          <a:xfrm>
            <a:off x="713100" y="1922867"/>
            <a:ext cx="3778500" cy="4056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9" name="Google Shape;269;p20"/>
          <p:cNvSpPr txBox="1">
            <a:spLocks noGrp="1"/>
          </p:cNvSpPr>
          <p:nvPr>
            <p:ph type="title" idx="2" hasCustomPrompt="1"/>
          </p:nvPr>
        </p:nvSpPr>
        <p:spPr>
          <a:xfrm>
            <a:off x="4652400" y="1186388"/>
            <a:ext cx="3778500" cy="7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0" name="Google Shape;270;p20"/>
          <p:cNvSpPr txBox="1">
            <a:spLocks noGrp="1"/>
          </p:cNvSpPr>
          <p:nvPr>
            <p:ph type="subTitle" idx="3"/>
          </p:nvPr>
        </p:nvSpPr>
        <p:spPr>
          <a:xfrm>
            <a:off x="4652400" y="1922863"/>
            <a:ext cx="3778500" cy="4056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71" name="Google Shape;271;p20"/>
          <p:cNvSpPr txBox="1">
            <a:spLocks noGrp="1"/>
          </p:cNvSpPr>
          <p:nvPr>
            <p:ph type="title" idx="4" hasCustomPrompt="1"/>
          </p:nvPr>
        </p:nvSpPr>
        <p:spPr>
          <a:xfrm>
            <a:off x="2682750" y="2815938"/>
            <a:ext cx="3778500" cy="7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2" name="Google Shape;272;p20"/>
          <p:cNvSpPr txBox="1">
            <a:spLocks noGrp="1"/>
          </p:cNvSpPr>
          <p:nvPr>
            <p:ph type="subTitle" idx="5"/>
          </p:nvPr>
        </p:nvSpPr>
        <p:spPr>
          <a:xfrm>
            <a:off x="2682750" y="3551512"/>
            <a:ext cx="3778500" cy="4056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grpSp>
        <p:nvGrpSpPr>
          <p:cNvPr id="273" name="Google Shape;273;p20"/>
          <p:cNvGrpSpPr/>
          <p:nvPr/>
        </p:nvGrpSpPr>
        <p:grpSpPr>
          <a:xfrm>
            <a:off x="233790" y="220750"/>
            <a:ext cx="8620270" cy="4762225"/>
            <a:chOff x="233790" y="220750"/>
            <a:chExt cx="8620270" cy="4762225"/>
          </a:xfrm>
        </p:grpSpPr>
        <p:sp>
          <p:nvSpPr>
            <p:cNvPr id="274" name="Google Shape;274;p20"/>
            <p:cNvSpPr/>
            <p:nvPr/>
          </p:nvSpPr>
          <p:spPr>
            <a:xfrm>
              <a:off x="8580460" y="25717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233790" y="30833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7569328" y="2562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4435210" y="47093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2066210" y="2207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20050" y="2140050"/>
            <a:ext cx="40266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2281000" y="1013450"/>
            <a:ext cx="1305000" cy="1009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13100" y="3682750"/>
            <a:ext cx="4440600" cy="4473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21" name="Google Shape;21;p3"/>
          <p:cNvGrpSpPr/>
          <p:nvPr/>
        </p:nvGrpSpPr>
        <p:grpSpPr>
          <a:xfrm>
            <a:off x="293690" y="308575"/>
            <a:ext cx="8562238" cy="4526625"/>
            <a:chOff x="293690" y="308575"/>
            <a:chExt cx="8562238" cy="4526625"/>
          </a:xfrm>
        </p:grpSpPr>
        <p:sp>
          <p:nvSpPr>
            <p:cNvPr id="22" name="Google Shape;22;p3"/>
            <p:cNvSpPr/>
            <p:nvPr/>
          </p:nvSpPr>
          <p:spPr>
            <a:xfrm>
              <a:off x="7159060" y="3085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93690"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653428"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240710" y="45616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610160" y="4026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79"/>
        <p:cNvGrpSpPr/>
        <p:nvPr/>
      </p:nvGrpSpPr>
      <p:grpSpPr>
        <a:xfrm>
          <a:off x="0" y="0"/>
          <a:ext cx="0" cy="0"/>
          <a:chOff x="0" y="0"/>
          <a:chExt cx="0" cy="0"/>
        </a:xfrm>
      </p:grpSpPr>
      <p:sp>
        <p:nvSpPr>
          <p:cNvPr id="280" name="Google Shape;280;p2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81" name="Google Shape;281;p21"/>
          <p:cNvGrpSpPr/>
          <p:nvPr/>
        </p:nvGrpSpPr>
        <p:grpSpPr>
          <a:xfrm>
            <a:off x="233194" y="93900"/>
            <a:ext cx="8658291" cy="4844150"/>
            <a:chOff x="233194" y="93900"/>
            <a:chExt cx="8658291" cy="4844150"/>
          </a:xfrm>
        </p:grpSpPr>
        <p:grpSp>
          <p:nvGrpSpPr>
            <p:cNvPr id="282" name="Google Shape;282;p21"/>
            <p:cNvGrpSpPr/>
            <p:nvPr/>
          </p:nvGrpSpPr>
          <p:grpSpPr>
            <a:xfrm>
              <a:off x="233790" y="93900"/>
              <a:ext cx="8657695" cy="4844150"/>
              <a:chOff x="233790" y="93900"/>
              <a:chExt cx="8657695" cy="4844150"/>
            </a:xfrm>
          </p:grpSpPr>
          <p:sp>
            <p:nvSpPr>
              <p:cNvPr id="283" name="Google Shape;283;p21"/>
              <p:cNvSpPr/>
              <p:nvPr/>
            </p:nvSpPr>
            <p:spPr>
              <a:xfrm>
                <a:off x="8617885" y="39287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233790" y="30272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5555353" y="2413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2542035" y="46644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1572060" y="939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1"/>
            <p:cNvGrpSpPr/>
            <p:nvPr/>
          </p:nvGrpSpPr>
          <p:grpSpPr>
            <a:xfrm>
              <a:off x="233194" y="973832"/>
              <a:ext cx="8493197" cy="3892925"/>
              <a:chOff x="233194" y="973832"/>
              <a:chExt cx="8493197" cy="3892925"/>
            </a:xfrm>
          </p:grpSpPr>
          <p:sp>
            <p:nvSpPr>
              <p:cNvPr id="289" name="Google Shape;289;p21"/>
              <p:cNvSpPr/>
              <p:nvPr/>
            </p:nvSpPr>
            <p:spPr>
              <a:xfrm>
                <a:off x="5718494" y="46644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a:off x="233194" y="10376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8522694" y="9738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2_1">
    <p:spTree>
      <p:nvGrpSpPr>
        <p:cNvPr id="1" name="Shape 292"/>
        <p:cNvGrpSpPr/>
        <p:nvPr/>
      </p:nvGrpSpPr>
      <p:grpSpPr>
        <a:xfrm>
          <a:off x="0" y="0"/>
          <a:ext cx="0" cy="0"/>
          <a:chOff x="0" y="0"/>
          <a:chExt cx="0" cy="0"/>
        </a:xfrm>
      </p:grpSpPr>
      <p:sp>
        <p:nvSpPr>
          <p:cNvPr id="293" name="Google Shape;293;p2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94" name="Google Shape;294;p22"/>
          <p:cNvGrpSpPr/>
          <p:nvPr/>
        </p:nvGrpSpPr>
        <p:grpSpPr>
          <a:xfrm>
            <a:off x="233194" y="153857"/>
            <a:ext cx="8705191" cy="4784193"/>
            <a:chOff x="233194" y="153857"/>
            <a:chExt cx="8705191" cy="4784193"/>
          </a:xfrm>
        </p:grpSpPr>
        <p:grpSp>
          <p:nvGrpSpPr>
            <p:cNvPr id="295" name="Google Shape;295;p22"/>
            <p:cNvGrpSpPr/>
            <p:nvPr/>
          </p:nvGrpSpPr>
          <p:grpSpPr>
            <a:xfrm>
              <a:off x="233790" y="226425"/>
              <a:ext cx="8704595" cy="4711625"/>
              <a:chOff x="233790" y="226425"/>
              <a:chExt cx="8704595" cy="4711625"/>
            </a:xfrm>
          </p:grpSpPr>
          <p:sp>
            <p:nvSpPr>
              <p:cNvPr id="296" name="Google Shape;296;p22"/>
              <p:cNvSpPr/>
              <p:nvPr/>
            </p:nvSpPr>
            <p:spPr>
              <a:xfrm>
                <a:off x="8664785" y="7813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233790" y="38140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8735878" y="37614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4115735" y="46644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1489235" y="2264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22"/>
            <p:cNvGrpSpPr/>
            <p:nvPr/>
          </p:nvGrpSpPr>
          <p:grpSpPr>
            <a:xfrm>
              <a:off x="233194" y="153857"/>
              <a:ext cx="6994047" cy="1370150"/>
              <a:chOff x="233194" y="153857"/>
              <a:chExt cx="6994047" cy="1370150"/>
            </a:xfrm>
          </p:grpSpPr>
          <p:sp>
            <p:nvSpPr>
              <p:cNvPr id="302" name="Google Shape;302;p22"/>
              <p:cNvSpPr/>
              <p:nvPr/>
            </p:nvSpPr>
            <p:spPr>
              <a:xfrm>
                <a:off x="233194" y="13217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7023544" y="1538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04"/>
        <p:cNvGrpSpPr/>
        <p:nvPr/>
      </p:nvGrpSpPr>
      <p:grpSpPr>
        <a:xfrm>
          <a:off x="0" y="0"/>
          <a:ext cx="0" cy="0"/>
          <a:chOff x="0" y="0"/>
          <a:chExt cx="0" cy="0"/>
        </a:xfrm>
      </p:grpSpPr>
      <p:sp>
        <p:nvSpPr>
          <p:cNvPr id="305" name="Google Shape;305;p23"/>
          <p:cNvSpPr txBox="1">
            <a:spLocks noGrp="1"/>
          </p:cNvSpPr>
          <p:nvPr>
            <p:ph type="title"/>
          </p:nvPr>
        </p:nvSpPr>
        <p:spPr>
          <a:xfrm>
            <a:off x="713100" y="652913"/>
            <a:ext cx="3000000" cy="873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6" name="Google Shape;306;p23"/>
          <p:cNvSpPr txBox="1">
            <a:spLocks noGrp="1"/>
          </p:cNvSpPr>
          <p:nvPr>
            <p:ph type="subTitle" idx="1"/>
          </p:nvPr>
        </p:nvSpPr>
        <p:spPr>
          <a:xfrm>
            <a:off x="713100" y="1525913"/>
            <a:ext cx="3000000" cy="13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7" name="Google Shape;307;p23"/>
          <p:cNvSpPr txBox="1"/>
          <p:nvPr/>
        </p:nvSpPr>
        <p:spPr>
          <a:xfrm>
            <a:off x="713100" y="3382538"/>
            <a:ext cx="30000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Nunito"/>
                <a:ea typeface="Nunito"/>
                <a:cs typeface="Nunito"/>
                <a:sym typeface="Nunito"/>
              </a:rPr>
              <a:t>CREDITS: This presentation template was created by </a:t>
            </a:r>
            <a:r>
              <a:rPr lang="en" sz="1000" b="1">
                <a:solidFill>
                  <a:schemeClr val="dk1"/>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000">
                <a:solidFill>
                  <a:schemeClr val="dk1"/>
                </a:solidFill>
                <a:latin typeface="Nunito"/>
                <a:ea typeface="Nunito"/>
                <a:cs typeface="Nunito"/>
                <a:sym typeface="Nunito"/>
              </a:rPr>
              <a:t>, including icons by </a:t>
            </a:r>
            <a:r>
              <a:rPr lang="en" sz="1000"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000" b="1">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infographics &amp; images by </a:t>
            </a:r>
            <a:r>
              <a:rPr lang="en" sz="1000"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000" b="1">
              <a:solidFill>
                <a:schemeClr val="dk1"/>
              </a:solidFill>
              <a:latin typeface="Nunito"/>
              <a:ea typeface="Nunito"/>
              <a:cs typeface="Nunito"/>
              <a:sym typeface="Nunito"/>
            </a:endParaRPr>
          </a:p>
        </p:txBody>
      </p:sp>
      <p:grpSp>
        <p:nvGrpSpPr>
          <p:cNvPr id="308" name="Google Shape;308;p23"/>
          <p:cNvGrpSpPr/>
          <p:nvPr/>
        </p:nvGrpSpPr>
        <p:grpSpPr>
          <a:xfrm>
            <a:off x="306760" y="125163"/>
            <a:ext cx="8622150" cy="4917688"/>
            <a:chOff x="306760" y="125163"/>
            <a:chExt cx="8622150" cy="4917688"/>
          </a:xfrm>
        </p:grpSpPr>
        <p:sp>
          <p:nvSpPr>
            <p:cNvPr id="309" name="Google Shape;309;p23"/>
            <p:cNvSpPr/>
            <p:nvPr/>
          </p:nvSpPr>
          <p:spPr>
            <a:xfrm>
              <a:off x="8655310" y="2409788"/>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2339515" y="1251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4827078" y="4381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855360" y="47692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306760" y="30230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4"/>
        <p:cNvGrpSpPr/>
        <p:nvPr/>
      </p:nvGrpSpPr>
      <p:grpSpPr>
        <a:xfrm>
          <a:off x="0" y="0"/>
          <a:ext cx="0" cy="0"/>
          <a:chOff x="0" y="0"/>
          <a:chExt cx="0" cy="0"/>
        </a:xfrm>
      </p:grpSpPr>
      <p:grpSp>
        <p:nvGrpSpPr>
          <p:cNvPr id="315" name="Google Shape;315;p24"/>
          <p:cNvGrpSpPr/>
          <p:nvPr/>
        </p:nvGrpSpPr>
        <p:grpSpPr>
          <a:xfrm>
            <a:off x="293690" y="308575"/>
            <a:ext cx="8562238" cy="4358032"/>
            <a:chOff x="293690" y="308575"/>
            <a:chExt cx="8562238" cy="4358032"/>
          </a:xfrm>
        </p:grpSpPr>
        <p:grpSp>
          <p:nvGrpSpPr>
            <p:cNvPr id="316" name="Google Shape;316;p24"/>
            <p:cNvGrpSpPr/>
            <p:nvPr/>
          </p:nvGrpSpPr>
          <p:grpSpPr>
            <a:xfrm>
              <a:off x="293690" y="308575"/>
              <a:ext cx="8562238" cy="4298025"/>
              <a:chOff x="293690" y="308575"/>
              <a:chExt cx="8562238" cy="4298025"/>
            </a:xfrm>
          </p:grpSpPr>
          <p:sp>
            <p:nvSpPr>
              <p:cNvPr id="317" name="Google Shape;317;p24"/>
              <p:cNvSpPr/>
              <p:nvPr/>
            </p:nvSpPr>
            <p:spPr>
              <a:xfrm>
                <a:off x="7159060" y="3085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293690"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8653428"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4240710" y="43330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1533135" y="6416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4"/>
            <p:cNvGrpSpPr/>
            <p:nvPr/>
          </p:nvGrpSpPr>
          <p:grpSpPr>
            <a:xfrm>
              <a:off x="914744" y="1407282"/>
              <a:ext cx="5000372" cy="3259325"/>
              <a:chOff x="914744" y="1407282"/>
              <a:chExt cx="5000372" cy="3259325"/>
            </a:xfrm>
          </p:grpSpPr>
          <p:sp>
            <p:nvSpPr>
              <p:cNvPr id="323" name="Google Shape;323;p24"/>
              <p:cNvSpPr/>
              <p:nvPr/>
            </p:nvSpPr>
            <p:spPr>
              <a:xfrm>
                <a:off x="1542069" y="44643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914744"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5711419"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6"/>
        <p:cNvGrpSpPr/>
        <p:nvPr/>
      </p:nvGrpSpPr>
      <p:grpSpPr>
        <a:xfrm>
          <a:off x="0" y="0"/>
          <a:ext cx="0" cy="0"/>
          <a:chOff x="0" y="0"/>
          <a:chExt cx="0" cy="0"/>
        </a:xfrm>
      </p:grpSpPr>
      <p:grpSp>
        <p:nvGrpSpPr>
          <p:cNvPr id="327" name="Google Shape;327;p25"/>
          <p:cNvGrpSpPr/>
          <p:nvPr/>
        </p:nvGrpSpPr>
        <p:grpSpPr>
          <a:xfrm>
            <a:off x="233194" y="93900"/>
            <a:ext cx="8658291" cy="4844150"/>
            <a:chOff x="233194" y="93900"/>
            <a:chExt cx="8658291" cy="4844150"/>
          </a:xfrm>
        </p:grpSpPr>
        <p:grpSp>
          <p:nvGrpSpPr>
            <p:cNvPr id="328" name="Google Shape;328;p25"/>
            <p:cNvGrpSpPr/>
            <p:nvPr/>
          </p:nvGrpSpPr>
          <p:grpSpPr>
            <a:xfrm>
              <a:off x="233790" y="93900"/>
              <a:ext cx="8657695" cy="4844150"/>
              <a:chOff x="233790" y="93900"/>
              <a:chExt cx="8657695" cy="4844150"/>
            </a:xfrm>
          </p:grpSpPr>
          <p:sp>
            <p:nvSpPr>
              <p:cNvPr id="329" name="Google Shape;329;p25"/>
              <p:cNvSpPr/>
              <p:nvPr/>
            </p:nvSpPr>
            <p:spPr>
              <a:xfrm>
                <a:off x="8617885" y="39287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33790" y="30272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5555353" y="2413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2542035" y="46644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572060" y="939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5"/>
            <p:cNvGrpSpPr/>
            <p:nvPr/>
          </p:nvGrpSpPr>
          <p:grpSpPr>
            <a:xfrm>
              <a:off x="233194" y="973832"/>
              <a:ext cx="8493197" cy="3892925"/>
              <a:chOff x="233194" y="973832"/>
              <a:chExt cx="8493197" cy="3892925"/>
            </a:xfrm>
          </p:grpSpPr>
          <p:sp>
            <p:nvSpPr>
              <p:cNvPr id="335" name="Google Shape;335;p25"/>
              <p:cNvSpPr/>
              <p:nvPr/>
            </p:nvSpPr>
            <p:spPr>
              <a:xfrm>
                <a:off x="5718494" y="46644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233194" y="10376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8522694" y="9738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338"/>
        <p:cNvGrpSpPr/>
        <p:nvPr/>
      </p:nvGrpSpPr>
      <p:grpSpPr>
        <a:xfrm>
          <a:off x="0" y="0"/>
          <a:ext cx="0" cy="0"/>
          <a:chOff x="0" y="0"/>
          <a:chExt cx="0" cy="0"/>
        </a:xfrm>
      </p:grpSpPr>
      <p:grpSp>
        <p:nvGrpSpPr>
          <p:cNvPr id="339" name="Google Shape;339;p26"/>
          <p:cNvGrpSpPr/>
          <p:nvPr/>
        </p:nvGrpSpPr>
        <p:grpSpPr>
          <a:xfrm>
            <a:off x="306760" y="125163"/>
            <a:ext cx="8622150" cy="4917688"/>
            <a:chOff x="306760" y="125163"/>
            <a:chExt cx="8622150" cy="4917688"/>
          </a:xfrm>
        </p:grpSpPr>
        <p:grpSp>
          <p:nvGrpSpPr>
            <p:cNvPr id="340" name="Google Shape;340;p26"/>
            <p:cNvGrpSpPr/>
            <p:nvPr/>
          </p:nvGrpSpPr>
          <p:grpSpPr>
            <a:xfrm>
              <a:off x="306760" y="125163"/>
              <a:ext cx="8622150" cy="4917688"/>
              <a:chOff x="306760" y="125163"/>
              <a:chExt cx="8622150" cy="4917688"/>
            </a:xfrm>
          </p:grpSpPr>
          <p:sp>
            <p:nvSpPr>
              <p:cNvPr id="341" name="Google Shape;341;p26"/>
              <p:cNvSpPr/>
              <p:nvPr/>
            </p:nvSpPr>
            <p:spPr>
              <a:xfrm>
                <a:off x="8655310" y="2409788"/>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339515" y="1251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4827078" y="4381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3855360" y="47692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306760" y="30230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26"/>
            <p:cNvGrpSpPr/>
            <p:nvPr/>
          </p:nvGrpSpPr>
          <p:grpSpPr>
            <a:xfrm>
              <a:off x="4422144" y="438257"/>
              <a:ext cx="3481247" cy="3936125"/>
              <a:chOff x="4422144" y="438257"/>
              <a:chExt cx="3481247" cy="3936125"/>
            </a:xfrm>
          </p:grpSpPr>
          <p:sp>
            <p:nvSpPr>
              <p:cNvPr id="347" name="Google Shape;347;p26"/>
              <p:cNvSpPr/>
              <p:nvPr/>
            </p:nvSpPr>
            <p:spPr>
              <a:xfrm>
                <a:off x="4422144" y="20906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4882919" y="41720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7699694" y="4382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rgbClr val="434343"/>
                </a:solidFill>
              </a:defRPr>
            </a:lvl1pPr>
            <a:lvl2pPr marL="914400" lvl="1" indent="-304800" rtl="0">
              <a:lnSpc>
                <a:spcPct val="115000"/>
              </a:lnSpc>
              <a:spcBef>
                <a:spcPts val="1600"/>
              </a:spcBef>
              <a:spcAft>
                <a:spcPts val="0"/>
              </a:spcAft>
              <a:buClr>
                <a:schemeClr val="dk1"/>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chemeClr val="dk1"/>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chemeClr val="dk1"/>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chemeClr val="dk1"/>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chemeClr val="dk1"/>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chemeClr val="dk1"/>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chemeClr val="dk1"/>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chemeClr val="dk1"/>
              </a:buClr>
              <a:buSzPts val="1200"/>
              <a:buFont typeface="Roboto Condensed Light"/>
              <a:buChar char="■"/>
              <a:defRPr>
                <a:solidFill>
                  <a:srgbClr val="434343"/>
                </a:solidFill>
              </a:defRPr>
            </a:lvl9pPr>
          </a:lstStyle>
          <a:p>
            <a:endParaRPr/>
          </a:p>
        </p:txBody>
      </p:sp>
      <p:grpSp>
        <p:nvGrpSpPr>
          <p:cNvPr id="30" name="Google Shape;30;p4"/>
          <p:cNvGrpSpPr/>
          <p:nvPr/>
        </p:nvGrpSpPr>
        <p:grpSpPr>
          <a:xfrm>
            <a:off x="161619" y="154525"/>
            <a:ext cx="8654316" cy="4968500"/>
            <a:chOff x="161619" y="154525"/>
            <a:chExt cx="8654316" cy="4968500"/>
          </a:xfrm>
        </p:grpSpPr>
        <p:sp>
          <p:nvSpPr>
            <p:cNvPr id="31" name="Google Shape;31;p4"/>
            <p:cNvSpPr/>
            <p:nvPr/>
          </p:nvSpPr>
          <p:spPr>
            <a:xfrm>
              <a:off x="3970069" y="48494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161619" y="28373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7341994" y="2978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290590" y="154525"/>
              <a:ext cx="8525345" cy="4968500"/>
              <a:chOff x="290590" y="154525"/>
              <a:chExt cx="8525345" cy="4968500"/>
            </a:xfrm>
          </p:grpSpPr>
          <p:sp>
            <p:nvSpPr>
              <p:cNvPr id="35" name="Google Shape;35;p4"/>
              <p:cNvSpPr/>
              <p:nvPr/>
            </p:nvSpPr>
            <p:spPr>
              <a:xfrm>
                <a:off x="4572010" y="1545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290590" y="10400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567228" y="48136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6517185" y="48494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8542335" y="11992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5"/>
          <p:cNvSpPr txBox="1">
            <a:spLocks noGrp="1"/>
          </p:cNvSpPr>
          <p:nvPr>
            <p:ph type="subTitle" idx="1"/>
          </p:nvPr>
        </p:nvSpPr>
        <p:spPr>
          <a:xfrm>
            <a:off x="2001350" y="2024124"/>
            <a:ext cx="3916800" cy="7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 name="Google Shape;43;p5"/>
          <p:cNvSpPr txBox="1">
            <a:spLocks noGrp="1"/>
          </p:cNvSpPr>
          <p:nvPr>
            <p:ph type="subTitle" idx="2"/>
          </p:nvPr>
        </p:nvSpPr>
        <p:spPr>
          <a:xfrm>
            <a:off x="3225850" y="3345474"/>
            <a:ext cx="3916800" cy="74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solidFill>
                  <a:schemeClr val="dk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44" name="Google Shape;44;p5"/>
          <p:cNvSpPr txBox="1">
            <a:spLocks noGrp="1"/>
          </p:cNvSpPr>
          <p:nvPr>
            <p:ph type="subTitle" idx="3"/>
          </p:nvPr>
        </p:nvSpPr>
        <p:spPr>
          <a:xfrm>
            <a:off x="2001350" y="1705525"/>
            <a:ext cx="39168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45" name="Google Shape;45;p5"/>
          <p:cNvSpPr txBox="1">
            <a:spLocks noGrp="1"/>
          </p:cNvSpPr>
          <p:nvPr>
            <p:ph type="subTitle" idx="4"/>
          </p:nvPr>
        </p:nvSpPr>
        <p:spPr>
          <a:xfrm>
            <a:off x="3225860" y="3026875"/>
            <a:ext cx="3916800" cy="406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algn="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grpSp>
        <p:nvGrpSpPr>
          <p:cNvPr id="46" name="Google Shape;46;p5"/>
          <p:cNvGrpSpPr/>
          <p:nvPr/>
        </p:nvGrpSpPr>
        <p:grpSpPr>
          <a:xfrm>
            <a:off x="353590" y="137400"/>
            <a:ext cx="8322613" cy="4669188"/>
            <a:chOff x="353590" y="137400"/>
            <a:chExt cx="8322613" cy="4669188"/>
          </a:xfrm>
        </p:grpSpPr>
        <p:grpSp>
          <p:nvGrpSpPr>
            <p:cNvPr id="47" name="Google Shape;47;p5"/>
            <p:cNvGrpSpPr/>
            <p:nvPr/>
          </p:nvGrpSpPr>
          <p:grpSpPr>
            <a:xfrm>
              <a:off x="353590" y="137400"/>
              <a:ext cx="8322613" cy="4669188"/>
              <a:chOff x="353590" y="137400"/>
              <a:chExt cx="8322613" cy="4669188"/>
            </a:xfrm>
          </p:grpSpPr>
          <p:sp>
            <p:nvSpPr>
              <p:cNvPr id="48" name="Google Shape;48;p5"/>
              <p:cNvSpPr/>
              <p:nvPr/>
            </p:nvSpPr>
            <p:spPr>
              <a:xfrm>
                <a:off x="5858210" y="1374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353590" y="15164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8473703" y="46040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673260" y="41018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7533610" y="15836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5"/>
            <p:cNvGrpSpPr/>
            <p:nvPr/>
          </p:nvGrpSpPr>
          <p:grpSpPr>
            <a:xfrm>
              <a:off x="2088844" y="2024132"/>
              <a:ext cx="6008622" cy="1860412"/>
              <a:chOff x="2088844" y="2024132"/>
              <a:chExt cx="6008622" cy="1860412"/>
            </a:xfrm>
          </p:grpSpPr>
          <p:sp>
            <p:nvSpPr>
              <p:cNvPr id="54" name="Google Shape;54;p5"/>
              <p:cNvSpPr/>
              <p:nvPr/>
            </p:nvSpPr>
            <p:spPr>
              <a:xfrm>
                <a:off x="2088844" y="3682244"/>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7893769" y="20241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8" name="Google Shape;58;p6"/>
          <p:cNvGrpSpPr/>
          <p:nvPr/>
        </p:nvGrpSpPr>
        <p:grpSpPr>
          <a:xfrm>
            <a:off x="161619" y="154525"/>
            <a:ext cx="8654316" cy="4968500"/>
            <a:chOff x="161619" y="154525"/>
            <a:chExt cx="8654316" cy="4968500"/>
          </a:xfrm>
        </p:grpSpPr>
        <p:sp>
          <p:nvSpPr>
            <p:cNvPr id="59" name="Google Shape;59;p6"/>
            <p:cNvSpPr/>
            <p:nvPr/>
          </p:nvSpPr>
          <p:spPr>
            <a:xfrm>
              <a:off x="3970069" y="48494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61619" y="28373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7341994" y="2978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6"/>
            <p:cNvGrpSpPr/>
            <p:nvPr/>
          </p:nvGrpSpPr>
          <p:grpSpPr>
            <a:xfrm>
              <a:off x="290590" y="154525"/>
              <a:ext cx="8525345" cy="4968500"/>
              <a:chOff x="290590" y="154525"/>
              <a:chExt cx="8525345" cy="4968500"/>
            </a:xfrm>
          </p:grpSpPr>
          <p:sp>
            <p:nvSpPr>
              <p:cNvPr id="63" name="Google Shape;63;p6"/>
              <p:cNvSpPr/>
              <p:nvPr/>
            </p:nvSpPr>
            <p:spPr>
              <a:xfrm>
                <a:off x="4572010" y="1545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290590" y="10400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567228" y="48136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6517185" y="48494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8542335" y="11992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7"/>
          <p:cNvSpPr txBox="1">
            <a:spLocks noGrp="1"/>
          </p:cNvSpPr>
          <p:nvPr>
            <p:ph type="body" idx="1"/>
          </p:nvPr>
        </p:nvSpPr>
        <p:spPr>
          <a:xfrm>
            <a:off x="4689925" y="1731488"/>
            <a:ext cx="3741000" cy="2285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70" name="Google Shape;70;p7"/>
          <p:cNvSpPr txBox="1">
            <a:spLocks noGrp="1"/>
          </p:cNvSpPr>
          <p:nvPr>
            <p:ph type="title"/>
          </p:nvPr>
        </p:nvSpPr>
        <p:spPr>
          <a:xfrm>
            <a:off x="4689925" y="1126913"/>
            <a:ext cx="3741000" cy="604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1" name="Google Shape;71;p7"/>
          <p:cNvGrpSpPr/>
          <p:nvPr/>
        </p:nvGrpSpPr>
        <p:grpSpPr>
          <a:xfrm>
            <a:off x="370740" y="367050"/>
            <a:ext cx="8534126" cy="4433625"/>
            <a:chOff x="370740" y="367050"/>
            <a:chExt cx="8534126" cy="4433625"/>
          </a:xfrm>
        </p:grpSpPr>
        <p:grpSp>
          <p:nvGrpSpPr>
            <p:cNvPr id="72" name="Google Shape;72;p7"/>
            <p:cNvGrpSpPr/>
            <p:nvPr/>
          </p:nvGrpSpPr>
          <p:grpSpPr>
            <a:xfrm>
              <a:off x="370740" y="367050"/>
              <a:ext cx="7786563" cy="4433625"/>
              <a:chOff x="370740" y="367050"/>
              <a:chExt cx="7786563" cy="4433625"/>
            </a:xfrm>
          </p:grpSpPr>
          <p:sp>
            <p:nvSpPr>
              <p:cNvPr id="73" name="Google Shape;73;p7"/>
              <p:cNvSpPr/>
              <p:nvPr/>
            </p:nvSpPr>
            <p:spPr>
              <a:xfrm>
                <a:off x="6805085" y="45270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370740" y="6406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7954803" y="4381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775935" y="44673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4822935" y="3670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7"/>
            <p:cNvGrpSpPr/>
            <p:nvPr/>
          </p:nvGrpSpPr>
          <p:grpSpPr>
            <a:xfrm>
              <a:off x="1945469" y="806982"/>
              <a:ext cx="6959397" cy="3594625"/>
              <a:chOff x="1945469" y="806982"/>
              <a:chExt cx="6959397" cy="3594625"/>
            </a:xfrm>
          </p:grpSpPr>
          <p:sp>
            <p:nvSpPr>
              <p:cNvPr id="79" name="Google Shape;79;p7"/>
              <p:cNvSpPr/>
              <p:nvPr/>
            </p:nvSpPr>
            <p:spPr>
              <a:xfrm>
                <a:off x="3478994" y="41993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1945469" y="8069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8701169" y="36598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8"/>
          <p:cNvSpPr txBox="1">
            <a:spLocks noGrp="1"/>
          </p:cNvSpPr>
          <p:nvPr>
            <p:ph type="title"/>
          </p:nvPr>
        </p:nvSpPr>
        <p:spPr>
          <a:xfrm>
            <a:off x="2317950" y="1450550"/>
            <a:ext cx="4508100" cy="2242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4" name="Google Shape;84;p8"/>
          <p:cNvGrpSpPr/>
          <p:nvPr/>
        </p:nvGrpSpPr>
        <p:grpSpPr>
          <a:xfrm>
            <a:off x="161619" y="154525"/>
            <a:ext cx="8654316" cy="4968500"/>
            <a:chOff x="161619" y="154525"/>
            <a:chExt cx="8654316" cy="4968500"/>
          </a:xfrm>
        </p:grpSpPr>
        <p:sp>
          <p:nvSpPr>
            <p:cNvPr id="85" name="Google Shape;85;p8"/>
            <p:cNvSpPr/>
            <p:nvPr/>
          </p:nvSpPr>
          <p:spPr>
            <a:xfrm>
              <a:off x="3970069" y="48494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61619" y="28373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341994" y="2978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8"/>
            <p:cNvGrpSpPr/>
            <p:nvPr/>
          </p:nvGrpSpPr>
          <p:grpSpPr>
            <a:xfrm>
              <a:off x="290590" y="154525"/>
              <a:ext cx="8525345" cy="4968500"/>
              <a:chOff x="290590" y="154525"/>
              <a:chExt cx="8525345" cy="4968500"/>
            </a:xfrm>
          </p:grpSpPr>
          <p:sp>
            <p:nvSpPr>
              <p:cNvPr id="89" name="Google Shape;89;p8"/>
              <p:cNvSpPr/>
              <p:nvPr/>
            </p:nvSpPr>
            <p:spPr>
              <a:xfrm>
                <a:off x="4572010" y="1545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290590" y="10400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1567228" y="48136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517185" y="48494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8542335" y="11992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41450" y="15202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41550" y="23620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97" name="Google Shape;97;p9"/>
          <p:cNvGrpSpPr/>
          <p:nvPr/>
        </p:nvGrpSpPr>
        <p:grpSpPr>
          <a:xfrm>
            <a:off x="293690" y="308575"/>
            <a:ext cx="8562238" cy="4358032"/>
            <a:chOff x="293690" y="308575"/>
            <a:chExt cx="8562238" cy="4358032"/>
          </a:xfrm>
        </p:grpSpPr>
        <p:grpSp>
          <p:nvGrpSpPr>
            <p:cNvPr id="98" name="Google Shape;98;p9"/>
            <p:cNvGrpSpPr/>
            <p:nvPr/>
          </p:nvGrpSpPr>
          <p:grpSpPr>
            <a:xfrm>
              <a:off x="293690" y="308575"/>
              <a:ext cx="8562238" cy="4298025"/>
              <a:chOff x="293690" y="308575"/>
              <a:chExt cx="8562238" cy="4298025"/>
            </a:xfrm>
          </p:grpSpPr>
          <p:sp>
            <p:nvSpPr>
              <p:cNvPr id="99" name="Google Shape;99;p9"/>
              <p:cNvSpPr/>
              <p:nvPr/>
            </p:nvSpPr>
            <p:spPr>
              <a:xfrm>
                <a:off x="7159060" y="3085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293690"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8653428"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4240710" y="43330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1533135" y="6416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9"/>
            <p:cNvGrpSpPr/>
            <p:nvPr/>
          </p:nvGrpSpPr>
          <p:grpSpPr>
            <a:xfrm>
              <a:off x="914744" y="1407282"/>
              <a:ext cx="5000372" cy="3259325"/>
              <a:chOff x="914744" y="1407282"/>
              <a:chExt cx="5000372" cy="3259325"/>
            </a:xfrm>
          </p:grpSpPr>
          <p:sp>
            <p:nvSpPr>
              <p:cNvPr id="105" name="Google Shape;105;p9"/>
              <p:cNvSpPr/>
              <p:nvPr/>
            </p:nvSpPr>
            <p:spPr>
              <a:xfrm>
                <a:off x="1542069" y="44643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914744"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5711419"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8"/>
        <p:cNvGrpSpPr/>
        <p:nvPr/>
      </p:nvGrpSpPr>
      <p:grpSpPr>
        <a:xfrm>
          <a:off x="0" y="0"/>
          <a:ext cx="0" cy="0"/>
          <a:chOff x="0" y="0"/>
          <a:chExt cx="0" cy="0"/>
        </a:xfrm>
      </p:grpSpPr>
      <p:sp>
        <p:nvSpPr>
          <p:cNvPr id="109" name="Google Shape;109;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10" name="Google Shape;110;p10"/>
          <p:cNvGrpSpPr/>
          <p:nvPr/>
        </p:nvGrpSpPr>
        <p:grpSpPr>
          <a:xfrm>
            <a:off x="161619" y="154525"/>
            <a:ext cx="8654316" cy="4968500"/>
            <a:chOff x="161619" y="154525"/>
            <a:chExt cx="8654316" cy="4968500"/>
          </a:xfrm>
        </p:grpSpPr>
        <p:sp>
          <p:nvSpPr>
            <p:cNvPr id="111" name="Google Shape;111;p10"/>
            <p:cNvSpPr/>
            <p:nvPr/>
          </p:nvSpPr>
          <p:spPr>
            <a:xfrm>
              <a:off x="3970069" y="48494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161619" y="28373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7341994" y="2978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10"/>
            <p:cNvGrpSpPr/>
            <p:nvPr/>
          </p:nvGrpSpPr>
          <p:grpSpPr>
            <a:xfrm>
              <a:off x="290590" y="154525"/>
              <a:ext cx="8525345" cy="4968500"/>
              <a:chOff x="290590" y="154525"/>
              <a:chExt cx="8525345" cy="4968500"/>
            </a:xfrm>
          </p:grpSpPr>
          <p:sp>
            <p:nvSpPr>
              <p:cNvPr id="115" name="Google Shape;115;p10"/>
              <p:cNvSpPr/>
              <p:nvPr/>
            </p:nvSpPr>
            <p:spPr>
              <a:xfrm>
                <a:off x="4572010" y="1545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290590" y="10400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1567228" y="48136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6517185" y="48494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8542335" y="11992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1pPr>
            <a:lvl2pPr lvl="1"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2pPr>
            <a:lvl3pPr lvl="2"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3pPr>
            <a:lvl4pPr lvl="3"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4pPr>
            <a:lvl5pPr lvl="4"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5pPr>
            <a:lvl6pPr lvl="5"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6pPr>
            <a:lvl7pPr lvl="6"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7pPr>
            <a:lvl8pPr lvl="7"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8pPr>
            <a:lvl9pPr lvl="8"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chart" Target="../charts/chart4.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chart" Target="../charts/char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www.medellin.edu.co/estudiantes/acceso-cobertura-y-permanencia/transporte-escolar/#ModalidadTiqueteEstudiantil"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0"/>
          <p:cNvSpPr/>
          <p:nvPr/>
        </p:nvSpPr>
        <p:spPr>
          <a:xfrm>
            <a:off x="266350" y="2789400"/>
            <a:ext cx="604483" cy="1514360"/>
          </a:xfrm>
          <a:custGeom>
            <a:avLst/>
            <a:gdLst/>
            <a:ahLst/>
            <a:cxnLst/>
            <a:rect l="l" t="t" r="r" b="b"/>
            <a:pathLst>
              <a:path w="4060" h="10171" extrusionOk="0">
                <a:moveTo>
                  <a:pt x="411" y="1"/>
                </a:moveTo>
                <a:cubicBezTo>
                  <a:pt x="411" y="1"/>
                  <a:pt x="357" y="1490"/>
                  <a:pt x="1624" y="1936"/>
                </a:cubicBezTo>
                <a:cubicBezTo>
                  <a:pt x="1722" y="2231"/>
                  <a:pt x="1954" y="2971"/>
                  <a:pt x="2159" y="3899"/>
                </a:cubicBezTo>
                <a:cubicBezTo>
                  <a:pt x="1948" y="3661"/>
                  <a:pt x="1374" y="3106"/>
                  <a:pt x="677" y="3106"/>
                </a:cubicBezTo>
                <a:cubicBezTo>
                  <a:pt x="461" y="3106"/>
                  <a:pt x="233" y="3159"/>
                  <a:pt x="0" y="3292"/>
                </a:cubicBezTo>
                <a:cubicBezTo>
                  <a:pt x="0" y="3292"/>
                  <a:pt x="629" y="4145"/>
                  <a:pt x="1590" y="4145"/>
                </a:cubicBezTo>
                <a:cubicBezTo>
                  <a:pt x="1780" y="4145"/>
                  <a:pt x="1982" y="4112"/>
                  <a:pt x="2195" y="4033"/>
                </a:cubicBezTo>
                <a:cubicBezTo>
                  <a:pt x="2364" y="4836"/>
                  <a:pt x="2525" y="5755"/>
                  <a:pt x="2570" y="6647"/>
                </a:cubicBezTo>
                <a:cubicBezTo>
                  <a:pt x="2419" y="6377"/>
                  <a:pt x="2105" y="5958"/>
                  <a:pt x="1603" y="5958"/>
                </a:cubicBezTo>
                <a:cubicBezTo>
                  <a:pt x="1541" y="5958"/>
                  <a:pt x="1477" y="5964"/>
                  <a:pt x="1410" y="5978"/>
                </a:cubicBezTo>
                <a:cubicBezTo>
                  <a:pt x="1410" y="5978"/>
                  <a:pt x="1713" y="6888"/>
                  <a:pt x="2579" y="6888"/>
                </a:cubicBezTo>
                <a:cubicBezTo>
                  <a:pt x="2579" y="7030"/>
                  <a:pt x="2579" y="7164"/>
                  <a:pt x="2579" y="7307"/>
                </a:cubicBezTo>
                <a:lnTo>
                  <a:pt x="1205" y="7307"/>
                </a:lnTo>
                <a:lnTo>
                  <a:pt x="1205" y="9823"/>
                </a:lnTo>
                <a:cubicBezTo>
                  <a:pt x="1205" y="10010"/>
                  <a:pt x="1365" y="10171"/>
                  <a:pt x="1553" y="10171"/>
                </a:cubicBezTo>
                <a:lnTo>
                  <a:pt x="3524" y="10171"/>
                </a:lnTo>
                <a:cubicBezTo>
                  <a:pt x="3720" y="10171"/>
                  <a:pt x="3881" y="10010"/>
                  <a:pt x="3881" y="9823"/>
                </a:cubicBezTo>
                <a:lnTo>
                  <a:pt x="3881" y="7307"/>
                </a:lnTo>
                <a:lnTo>
                  <a:pt x="2677" y="7307"/>
                </a:lnTo>
                <a:cubicBezTo>
                  <a:pt x="2677" y="7164"/>
                  <a:pt x="2677" y="7021"/>
                  <a:pt x="2668" y="6888"/>
                </a:cubicBezTo>
                <a:lnTo>
                  <a:pt x="2677" y="6888"/>
                </a:lnTo>
                <a:cubicBezTo>
                  <a:pt x="2677" y="6888"/>
                  <a:pt x="2677" y="6879"/>
                  <a:pt x="2668" y="6870"/>
                </a:cubicBezTo>
                <a:cubicBezTo>
                  <a:pt x="2668" y="6602"/>
                  <a:pt x="2650" y="6334"/>
                  <a:pt x="2623" y="6058"/>
                </a:cubicBezTo>
                <a:cubicBezTo>
                  <a:pt x="2855" y="5969"/>
                  <a:pt x="4059" y="5433"/>
                  <a:pt x="3952" y="4149"/>
                </a:cubicBezTo>
                <a:lnTo>
                  <a:pt x="3952" y="4149"/>
                </a:lnTo>
                <a:cubicBezTo>
                  <a:pt x="3952" y="4149"/>
                  <a:pt x="2712" y="4586"/>
                  <a:pt x="2561" y="5576"/>
                </a:cubicBezTo>
                <a:cubicBezTo>
                  <a:pt x="2427" y="4532"/>
                  <a:pt x="2186" y="3533"/>
                  <a:pt x="1990" y="2820"/>
                </a:cubicBezTo>
                <a:cubicBezTo>
                  <a:pt x="2186" y="2739"/>
                  <a:pt x="2909" y="2382"/>
                  <a:pt x="2837" y="1580"/>
                </a:cubicBezTo>
                <a:lnTo>
                  <a:pt x="2837" y="1580"/>
                </a:lnTo>
                <a:cubicBezTo>
                  <a:pt x="2837" y="1580"/>
                  <a:pt x="1972" y="1883"/>
                  <a:pt x="1918" y="2579"/>
                </a:cubicBezTo>
                <a:cubicBezTo>
                  <a:pt x="1838" y="2293"/>
                  <a:pt x="1776" y="2070"/>
                  <a:pt x="1731" y="1936"/>
                </a:cubicBezTo>
                <a:cubicBezTo>
                  <a:pt x="1722" y="1687"/>
                  <a:pt x="1660" y="197"/>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flipH="1">
            <a:off x="3726885" y="2749500"/>
            <a:ext cx="604473" cy="1514360"/>
          </a:xfrm>
          <a:custGeom>
            <a:avLst/>
            <a:gdLst/>
            <a:ahLst/>
            <a:cxnLst/>
            <a:rect l="l" t="t" r="r" b="b"/>
            <a:pathLst>
              <a:path w="4060" h="10171" extrusionOk="0">
                <a:moveTo>
                  <a:pt x="411" y="1"/>
                </a:moveTo>
                <a:cubicBezTo>
                  <a:pt x="411" y="1"/>
                  <a:pt x="357" y="1490"/>
                  <a:pt x="1624" y="1936"/>
                </a:cubicBezTo>
                <a:cubicBezTo>
                  <a:pt x="1722" y="2231"/>
                  <a:pt x="1954" y="2971"/>
                  <a:pt x="2159" y="3899"/>
                </a:cubicBezTo>
                <a:cubicBezTo>
                  <a:pt x="1948" y="3661"/>
                  <a:pt x="1374" y="3106"/>
                  <a:pt x="677" y="3106"/>
                </a:cubicBezTo>
                <a:cubicBezTo>
                  <a:pt x="461" y="3106"/>
                  <a:pt x="233" y="3159"/>
                  <a:pt x="0" y="3292"/>
                </a:cubicBezTo>
                <a:cubicBezTo>
                  <a:pt x="0" y="3292"/>
                  <a:pt x="629" y="4145"/>
                  <a:pt x="1590" y="4145"/>
                </a:cubicBezTo>
                <a:cubicBezTo>
                  <a:pt x="1780" y="4145"/>
                  <a:pt x="1982" y="4112"/>
                  <a:pt x="2195" y="4033"/>
                </a:cubicBezTo>
                <a:cubicBezTo>
                  <a:pt x="2364" y="4836"/>
                  <a:pt x="2525" y="5755"/>
                  <a:pt x="2570" y="6647"/>
                </a:cubicBezTo>
                <a:cubicBezTo>
                  <a:pt x="2419" y="6377"/>
                  <a:pt x="2105" y="5958"/>
                  <a:pt x="1603" y="5958"/>
                </a:cubicBezTo>
                <a:cubicBezTo>
                  <a:pt x="1541" y="5958"/>
                  <a:pt x="1477" y="5964"/>
                  <a:pt x="1410" y="5978"/>
                </a:cubicBezTo>
                <a:cubicBezTo>
                  <a:pt x="1410" y="5978"/>
                  <a:pt x="1713" y="6888"/>
                  <a:pt x="2579" y="6888"/>
                </a:cubicBezTo>
                <a:cubicBezTo>
                  <a:pt x="2579" y="7030"/>
                  <a:pt x="2579" y="7164"/>
                  <a:pt x="2579" y="7307"/>
                </a:cubicBezTo>
                <a:lnTo>
                  <a:pt x="1205" y="7307"/>
                </a:lnTo>
                <a:lnTo>
                  <a:pt x="1205" y="9823"/>
                </a:lnTo>
                <a:cubicBezTo>
                  <a:pt x="1205" y="10010"/>
                  <a:pt x="1365" y="10171"/>
                  <a:pt x="1553" y="10171"/>
                </a:cubicBezTo>
                <a:lnTo>
                  <a:pt x="3524" y="10171"/>
                </a:lnTo>
                <a:cubicBezTo>
                  <a:pt x="3720" y="10171"/>
                  <a:pt x="3881" y="10010"/>
                  <a:pt x="3881" y="9823"/>
                </a:cubicBezTo>
                <a:lnTo>
                  <a:pt x="3881" y="7307"/>
                </a:lnTo>
                <a:lnTo>
                  <a:pt x="2677" y="7307"/>
                </a:lnTo>
                <a:cubicBezTo>
                  <a:pt x="2677" y="7164"/>
                  <a:pt x="2677" y="7021"/>
                  <a:pt x="2668" y="6888"/>
                </a:cubicBezTo>
                <a:lnTo>
                  <a:pt x="2677" y="6888"/>
                </a:lnTo>
                <a:cubicBezTo>
                  <a:pt x="2677" y="6888"/>
                  <a:pt x="2677" y="6879"/>
                  <a:pt x="2668" y="6870"/>
                </a:cubicBezTo>
                <a:cubicBezTo>
                  <a:pt x="2668" y="6602"/>
                  <a:pt x="2650" y="6334"/>
                  <a:pt x="2623" y="6058"/>
                </a:cubicBezTo>
                <a:cubicBezTo>
                  <a:pt x="2855" y="5969"/>
                  <a:pt x="4059" y="5433"/>
                  <a:pt x="3952" y="4149"/>
                </a:cubicBezTo>
                <a:lnTo>
                  <a:pt x="3952" y="4149"/>
                </a:lnTo>
                <a:cubicBezTo>
                  <a:pt x="3952" y="4149"/>
                  <a:pt x="2712" y="4586"/>
                  <a:pt x="2561" y="5576"/>
                </a:cubicBezTo>
                <a:cubicBezTo>
                  <a:pt x="2427" y="4532"/>
                  <a:pt x="2186" y="3533"/>
                  <a:pt x="1990" y="2820"/>
                </a:cubicBezTo>
                <a:cubicBezTo>
                  <a:pt x="2186" y="2739"/>
                  <a:pt x="2909" y="2382"/>
                  <a:pt x="2837" y="1580"/>
                </a:cubicBezTo>
                <a:lnTo>
                  <a:pt x="2837" y="1580"/>
                </a:lnTo>
                <a:cubicBezTo>
                  <a:pt x="2837" y="1580"/>
                  <a:pt x="1972" y="1883"/>
                  <a:pt x="1918" y="2579"/>
                </a:cubicBezTo>
                <a:cubicBezTo>
                  <a:pt x="1838" y="2293"/>
                  <a:pt x="1776" y="2070"/>
                  <a:pt x="1731" y="1936"/>
                </a:cubicBezTo>
                <a:cubicBezTo>
                  <a:pt x="1722" y="1687"/>
                  <a:pt x="1660" y="197"/>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rot="396665">
            <a:off x="901293" y="565024"/>
            <a:ext cx="3242197" cy="4246213"/>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30"/>
          <p:cNvGrpSpPr/>
          <p:nvPr/>
        </p:nvGrpSpPr>
        <p:grpSpPr>
          <a:xfrm>
            <a:off x="800874" y="805342"/>
            <a:ext cx="2456548" cy="3532828"/>
            <a:chOff x="3606054" y="1241599"/>
            <a:chExt cx="770899" cy="1108686"/>
          </a:xfrm>
        </p:grpSpPr>
        <p:sp>
          <p:nvSpPr>
            <p:cNvPr id="364" name="Google Shape;364;p30"/>
            <p:cNvSpPr/>
            <p:nvPr/>
          </p:nvSpPr>
          <p:spPr>
            <a:xfrm>
              <a:off x="3606054" y="1241599"/>
              <a:ext cx="770899" cy="1108686"/>
            </a:xfrm>
            <a:custGeom>
              <a:avLst/>
              <a:gdLst/>
              <a:ahLst/>
              <a:cxnLst/>
              <a:rect l="l" t="t" r="r" b="b"/>
              <a:pathLst>
                <a:path w="19627" h="28227" extrusionOk="0">
                  <a:moveTo>
                    <a:pt x="10411" y="0"/>
                  </a:moveTo>
                  <a:cubicBezTo>
                    <a:pt x="9474" y="0"/>
                    <a:pt x="8707" y="768"/>
                    <a:pt x="8707" y="1704"/>
                  </a:cubicBezTo>
                  <a:lnTo>
                    <a:pt x="8707" y="2507"/>
                  </a:lnTo>
                  <a:lnTo>
                    <a:pt x="6325" y="2507"/>
                  </a:lnTo>
                  <a:cubicBezTo>
                    <a:pt x="6093" y="2507"/>
                    <a:pt x="5897" y="2695"/>
                    <a:pt x="5897" y="2935"/>
                  </a:cubicBezTo>
                  <a:lnTo>
                    <a:pt x="5897" y="3399"/>
                  </a:lnTo>
                  <a:lnTo>
                    <a:pt x="5540" y="3408"/>
                  </a:lnTo>
                  <a:lnTo>
                    <a:pt x="0" y="3408"/>
                  </a:lnTo>
                  <a:lnTo>
                    <a:pt x="0" y="28226"/>
                  </a:lnTo>
                  <a:lnTo>
                    <a:pt x="19626" y="28226"/>
                  </a:lnTo>
                  <a:lnTo>
                    <a:pt x="19626" y="3408"/>
                  </a:lnTo>
                  <a:lnTo>
                    <a:pt x="15041" y="3408"/>
                  </a:lnTo>
                  <a:lnTo>
                    <a:pt x="14684" y="3399"/>
                  </a:lnTo>
                  <a:lnTo>
                    <a:pt x="14684" y="2935"/>
                  </a:lnTo>
                  <a:cubicBezTo>
                    <a:pt x="14684" y="2695"/>
                    <a:pt x="14488" y="2507"/>
                    <a:pt x="14247" y="2507"/>
                  </a:cubicBezTo>
                  <a:lnTo>
                    <a:pt x="12115" y="2507"/>
                  </a:lnTo>
                  <a:lnTo>
                    <a:pt x="12115" y="1704"/>
                  </a:lnTo>
                  <a:cubicBezTo>
                    <a:pt x="12115" y="768"/>
                    <a:pt x="11348" y="0"/>
                    <a:pt x="10411"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0"/>
            <p:cNvGrpSpPr/>
            <p:nvPr/>
          </p:nvGrpSpPr>
          <p:grpSpPr>
            <a:xfrm>
              <a:off x="3606211" y="1241601"/>
              <a:ext cx="770585" cy="1108682"/>
              <a:chOff x="4616907" y="1475163"/>
              <a:chExt cx="770585" cy="1108682"/>
            </a:xfrm>
          </p:grpSpPr>
          <p:sp>
            <p:nvSpPr>
              <p:cNvPr id="366" name="Google Shape;366;p30"/>
              <p:cNvSpPr/>
              <p:nvPr/>
            </p:nvSpPr>
            <p:spPr>
              <a:xfrm>
                <a:off x="4616907" y="1609017"/>
                <a:ext cx="770585" cy="974828"/>
              </a:xfrm>
              <a:custGeom>
                <a:avLst/>
                <a:gdLst/>
                <a:ahLst/>
                <a:cxnLst/>
                <a:rect l="l" t="t" r="r" b="b"/>
                <a:pathLst>
                  <a:path w="19619" h="24819" extrusionOk="0">
                    <a:moveTo>
                      <a:pt x="1" y="0"/>
                    </a:moveTo>
                    <a:lnTo>
                      <a:pt x="1" y="24818"/>
                    </a:lnTo>
                    <a:lnTo>
                      <a:pt x="19618" y="24818"/>
                    </a:lnTo>
                    <a:lnTo>
                      <a:pt x="196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4660346" y="1664004"/>
                <a:ext cx="683311" cy="864458"/>
              </a:xfrm>
              <a:custGeom>
                <a:avLst/>
                <a:gdLst/>
                <a:ahLst/>
                <a:cxnLst/>
                <a:rect l="l" t="t" r="r" b="b"/>
                <a:pathLst>
                  <a:path w="17397" h="22009" extrusionOk="0">
                    <a:moveTo>
                      <a:pt x="1" y="1"/>
                    </a:moveTo>
                    <a:lnTo>
                      <a:pt x="1" y="22009"/>
                    </a:lnTo>
                    <a:lnTo>
                      <a:pt x="17397" y="22009"/>
                    </a:lnTo>
                    <a:lnTo>
                      <a:pt x="17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4727273" y="1751591"/>
                <a:ext cx="128634" cy="128634"/>
              </a:xfrm>
              <a:custGeom>
                <a:avLst/>
                <a:gdLst/>
                <a:ahLst/>
                <a:cxnLst/>
                <a:rect l="l" t="t" r="r" b="b"/>
                <a:pathLst>
                  <a:path w="3275" h="3275" extrusionOk="0">
                    <a:moveTo>
                      <a:pt x="3070" y="197"/>
                    </a:moveTo>
                    <a:lnTo>
                      <a:pt x="3070" y="3070"/>
                    </a:lnTo>
                    <a:lnTo>
                      <a:pt x="206" y="3070"/>
                    </a:lnTo>
                    <a:lnTo>
                      <a:pt x="206" y="197"/>
                    </a:lnTo>
                    <a:close/>
                    <a:moveTo>
                      <a:pt x="1" y="1"/>
                    </a:moveTo>
                    <a:lnTo>
                      <a:pt x="1" y="3275"/>
                    </a:lnTo>
                    <a:lnTo>
                      <a:pt x="3275" y="3275"/>
                    </a:lnTo>
                    <a:lnTo>
                      <a:pt x="3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4888818" y="1760703"/>
                <a:ext cx="371801" cy="18264"/>
              </a:xfrm>
              <a:custGeom>
                <a:avLst/>
                <a:gdLst/>
                <a:ahLst/>
                <a:cxnLst/>
                <a:rect l="l" t="t" r="r" b="b"/>
                <a:pathLst>
                  <a:path w="9466" h="465" extrusionOk="0">
                    <a:moveTo>
                      <a:pt x="0" y="1"/>
                    </a:moveTo>
                    <a:lnTo>
                      <a:pt x="0" y="465"/>
                    </a:lnTo>
                    <a:lnTo>
                      <a:pt x="9466" y="465"/>
                    </a:lnTo>
                    <a:lnTo>
                      <a:pt x="9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4888818" y="1852885"/>
                <a:ext cx="282798" cy="18264"/>
              </a:xfrm>
              <a:custGeom>
                <a:avLst/>
                <a:gdLst/>
                <a:ahLst/>
                <a:cxnLst/>
                <a:rect l="l" t="t" r="r" b="b"/>
                <a:pathLst>
                  <a:path w="7200" h="465" extrusionOk="0">
                    <a:moveTo>
                      <a:pt x="0" y="0"/>
                    </a:moveTo>
                    <a:lnTo>
                      <a:pt x="0" y="464"/>
                    </a:lnTo>
                    <a:lnTo>
                      <a:pt x="7200" y="464"/>
                    </a:lnTo>
                    <a:lnTo>
                      <a:pt x="7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4888818" y="1806617"/>
                <a:ext cx="242146" cy="18264"/>
              </a:xfrm>
              <a:custGeom>
                <a:avLst/>
                <a:gdLst/>
                <a:ahLst/>
                <a:cxnLst/>
                <a:rect l="l" t="t" r="r" b="b"/>
                <a:pathLst>
                  <a:path w="6165" h="465" extrusionOk="0">
                    <a:moveTo>
                      <a:pt x="0" y="1"/>
                    </a:moveTo>
                    <a:lnTo>
                      <a:pt x="0" y="464"/>
                    </a:lnTo>
                    <a:lnTo>
                      <a:pt x="6165" y="464"/>
                    </a:lnTo>
                    <a:lnTo>
                      <a:pt x="6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4727273" y="1940118"/>
                <a:ext cx="128634" cy="128634"/>
              </a:xfrm>
              <a:custGeom>
                <a:avLst/>
                <a:gdLst/>
                <a:ahLst/>
                <a:cxnLst/>
                <a:rect l="l" t="t" r="r" b="b"/>
                <a:pathLst>
                  <a:path w="3275" h="3275" extrusionOk="0">
                    <a:moveTo>
                      <a:pt x="3070" y="206"/>
                    </a:moveTo>
                    <a:lnTo>
                      <a:pt x="3070" y="3078"/>
                    </a:lnTo>
                    <a:lnTo>
                      <a:pt x="206" y="3078"/>
                    </a:lnTo>
                    <a:lnTo>
                      <a:pt x="206" y="206"/>
                    </a:lnTo>
                    <a:close/>
                    <a:moveTo>
                      <a:pt x="1" y="0"/>
                    </a:moveTo>
                    <a:lnTo>
                      <a:pt x="1" y="3274"/>
                    </a:lnTo>
                    <a:lnTo>
                      <a:pt x="3275" y="3274"/>
                    </a:lnTo>
                    <a:lnTo>
                      <a:pt x="32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4888818" y="1949230"/>
                <a:ext cx="273332" cy="18264"/>
              </a:xfrm>
              <a:custGeom>
                <a:avLst/>
                <a:gdLst/>
                <a:ahLst/>
                <a:cxnLst/>
                <a:rect l="l" t="t" r="r" b="b"/>
                <a:pathLst>
                  <a:path w="6959" h="465" extrusionOk="0">
                    <a:moveTo>
                      <a:pt x="0" y="0"/>
                    </a:moveTo>
                    <a:lnTo>
                      <a:pt x="0" y="464"/>
                    </a:lnTo>
                    <a:lnTo>
                      <a:pt x="6959" y="464"/>
                    </a:lnTo>
                    <a:lnTo>
                      <a:pt x="69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4888818" y="2041372"/>
                <a:ext cx="338179" cy="18264"/>
              </a:xfrm>
              <a:custGeom>
                <a:avLst/>
                <a:gdLst/>
                <a:ahLst/>
                <a:cxnLst/>
                <a:rect l="l" t="t" r="r" b="b"/>
                <a:pathLst>
                  <a:path w="8610" h="465" extrusionOk="0">
                    <a:moveTo>
                      <a:pt x="0" y="1"/>
                    </a:moveTo>
                    <a:lnTo>
                      <a:pt x="0" y="465"/>
                    </a:lnTo>
                    <a:lnTo>
                      <a:pt x="8609" y="465"/>
                    </a:lnTo>
                    <a:lnTo>
                      <a:pt x="86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4888818" y="1995458"/>
                <a:ext cx="242146" cy="18264"/>
              </a:xfrm>
              <a:custGeom>
                <a:avLst/>
                <a:gdLst/>
                <a:ahLst/>
                <a:cxnLst/>
                <a:rect l="l" t="t" r="r" b="b"/>
                <a:pathLst>
                  <a:path w="6165" h="465" extrusionOk="0">
                    <a:moveTo>
                      <a:pt x="0" y="1"/>
                    </a:moveTo>
                    <a:lnTo>
                      <a:pt x="0" y="465"/>
                    </a:lnTo>
                    <a:lnTo>
                      <a:pt x="6165" y="465"/>
                    </a:lnTo>
                    <a:lnTo>
                      <a:pt x="6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727273" y="2162972"/>
                <a:ext cx="128634" cy="128634"/>
              </a:xfrm>
              <a:custGeom>
                <a:avLst/>
                <a:gdLst/>
                <a:ahLst/>
                <a:cxnLst/>
                <a:rect l="l" t="t" r="r" b="b"/>
                <a:pathLst>
                  <a:path w="3275" h="3275" extrusionOk="0">
                    <a:moveTo>
                      <a:pt x="3070" y="205"/>
                    </a:moveTo>
                    <a:lnTo>
                      <a:pt x="3070" y="3069"/>
                    </a:lnTo>
                    <a:lnTo>
                      <a:pt x="206" y="3069"/>
                    </a:lnTo>
                    <a:lnTo>
                      <a:pt x="206" y="205"/>
                    </a:lnTo>
                    <a:close/>
                    <a:moveTo>
                      <a:pt x="1" y="0"/>
                    </a:moveTo>
                    <a:lnTo>
                      <a:pt x="1" y="3274"/>
                    </a:lnTo>
                    <a:lnTo>
                      <a:pt x="3275" y="3274"/>
                    </a:lnTo>
                    <a:lnTo>
                      <a:pt x="32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4888818" y="2172084"/>
                <a:ext cx="202908" cy="18264"/>
              </a:xfrm>
              <a:custGeom>
                <a:avLst/>
                <a:gdLst/>
                <a:ahLst/>
                <a:cxnLst/>
                <a:rect l="l" t="t" r="r" b="b"/>
                <a:pathLst>
                  <a:path w="5166" h="465" extrusionOk="0">
                    <a:moveTo>
                      <a:pt x="0" y="0"/>
                    </a:moveTo>
                    <a:lnTo>
                      <a:pt x="0" y="464"/>
                    </a:lnTo>
                    <a:lnTo>
                      <a:pt x="5166" y="464"/>
                    </a:lnTo>
                    <a:lnTo>
                      <a:pt x="51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888818" y="2264227"/>
                <a:ext cx="341675" cy="18264"/>
              </a:xfrm>
              <a:custGeom>
                <a:avLst/>
                <a:gdLst/>
                <a:ahLst/>
                <a:cxnLst/>
                <a:rect l="l" t="t" r="r" b="b"/>
                <a:pathLst>
                  <a:path w="8699" h="465" extrusionOk="0">
                    <a:moveTo>
                      <a:pt x="0" y="0"/>
                    </a:moveTo>
                    <a:lnTo>
                      <a:pt x="0" y="464"/>
                    </a:lnTo>
                    <a:lnTo>
                      <a:pt x="8698" y="464"/>
                    </a:lnTo>
                    <a:lnTo>
                      <a:pt x="86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888818" y="2218313"/>
                <a:ext cx="242146" cy="18264"/>
              </a:xfrm>
              <a:custGeom>
                <a:avLst/>
                <a:gdLst/>
                <a:ahLst/>
                <a:cxnLst/>
                <a:rect l="l" t="t" r="r" b="b"/>
                <a:pathLst>
                  <a:path w="6165" h="465" extrusionOk="0">
                    <a:moveTo>
                      <a:pt x="0" y="1"/>
                    </a:moveTo>
                    <a:lnTo>
                      <a:pt x="0" y="465"/>
                    </a:lnTo>
                    <a:lnTo>
                      <a:pt x="6165" y="465"/>
                    </a:lnTo>
                    <a:lnTo>
                      <a:pt x="6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727273" y="2368624"/>
                <a:ext cx="128634" cy="128634"/>
              </a:xfrm>
              <a:custGeom>
                <a:avLst/>
                <a:gdLst/>
                <a:ahLst/>
                <a:cxnLst/>
                <a:rect l="l" t="t" r="r" b="b"/>
                <a:pathLst>
                  <a:path w="3275" h="3275" extrusionOk="0">
                    <a:moveTo>
                      <a:pt x="3070" y="206"/>
                    </a:moveTo>
                    <a:lnTo>
                      <a:pt x="3070" y="3070"/>
                    </a:lnTo>
                    <a:lnTo>
                      <a:pt x="206" y="3070"/>
                    </a:lnTo>
                    <a:lnTo>
                      <a:pt x="206" y="206"/>
                    </a:lnTo>
                    <a:close/>
                    <a:moveTo>
                      <a:pt x="1" y="1"/>
                    </a:moveTo>
                    <a:lnTo>
                      <a:pt x="1" y="3275"/>
                    </a:lnTo>
                    <a:lnTo>
                      <a:pt x="3275" y="3275"/>
                    </a:lnTo>
                    <a:lnTo>
                      <a:pt x="3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4888818" y="2377736"/>
                <a:ext cx="235508" cy="18264"/>
              </a:xfrm>
              <a:custGeom>
                <a:avLst/>
                <a:gdLst/>
                <a:ahLst/>
                <a:cxnLst/>
                <a:rect l="l" t="t" r="r" b="b"/>
                <a:pathLst>
                  <a:path w="5996" h="465" extrusionOk="0">
                    <a:moveTo>
                      <a:pt x="0" y="1"/>
                    </a:moveTo>
                    <a:lnTo>
                      <a:pt x="0" y="465"/>
                    </a:lnTo>
                    <a:lnTo>
                      <a:pt x="5995" y="465"/>
                    </a:lnTo>
                    <a:lnTo>
                      <a:pt x="59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4888818" y="2469918"/>
                <a:ext cx="282798" cy="18225"/>
              </a:xfrm>
              <a:custGeom>
                <a:avLst/>
                <a:gdLst/>
                <a:ahLst/>
                <a:cxnLst/>
                <a:rect l="l" t="t" r="r" b="b"/>
                <a:pathLst>
                  <a:path w="7200" h="464" extrusionOk="0">
                    <a:moveTo>
                      <a:pt x="0" y="0"/>
                    </a:moveTo>
                    <a:lnTo>
                      <a:pt x="0" y="464"/>
                    </a:lnTo>
                    <a:lnTo>
                      <a:pt x="7200" y="464"/>
                    </a:lnTo>
                    <a:lnTo>
                      <a:pt x="7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4888818" y="2424003"/>
                <a:ext cx="313631" cy="18264"/>
              </a:xfrm>
              <a:custGeom>
                <a:avLst/>
                <a:gdLst/>
                <a:ahLst/>
                <a:cxnLst/>
                <a:rect l="l" t="t" r="r" b="b"/>
                <a:pathLst>
                  <a:path w="7985" h="465" extrusionOk="0">
                    <a:moveTo>
                      <a:pt x="0" y="0"/>
                    </a:moveTo>
                    <a:lnTo>
                      <a:pt x="0" y="464"/>
                    </a:lnTo>
                    <a:lnTo>
                      <a:pt x="7985" y="464"/>
                    </a:lnTo>
                    <a:lnTo>
                      <a:pt x="79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4834145" y="1608310"/>
                <a:ext cx="24588" cy="55735"/>
              </a:xfrm>
              <a:custGeom>
                <a:avLst/>
                <a:gdLst/>
                <a:ahLst/>
                <a:cxnLst/>
                <a:rect l="l" t="t" r="r" b="b"/>
                <a:pathLst>
                  <a:path w="626" h="1419" extrusionOk="0">
                    <a:moveTo>
                      <a:pt x="625" y="0"/>
                    </a:moveTo>
                    <a:lnTo>
                      <a:pt x="1" y="18"/>
                    </a:lnTo>
                    <a:lnTo>
                      <a:pt x="358" y="1419"/>
                    </a:lnTo>
                    <a:lnTo>
                      <a:pt x="625" y="0"/>
                    </a:lnTo>
                    <a:close/>
                  </a:path>
                </a:pathLst>
              </a:custGeom>
              <a:solidFill>
                <a:srgbClr val="C4C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4848166" y="1688906"/>
                <a:ext cx="345171" cy="13708"/>
              </a:xfrm>
              <a:custGeom>
                <a:avLst/>
                <a:gdLst/>
                <a:ahLst/>
                <a:cxnLst/>
                <a:rect l="l" t="t" r="r" b="b"/>
                <a:pathLst>
                  <a:path w="8788" h="349" extrusionOk="0">
                    <a:moveTo>
                      <a:pt x="1" y="0"/>
                    </a:moveTo>
                    <a:lnTo>
                      <a:pt x="1" y="348"/>
                    </a:lnTo>
                    <a:lnTo>
                      <a:pt x="8788" y="348"/>
                    </a:lnTo>
                    <a:lnTo>
                      <a:pt x="8788"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4848166" y="1475163"/>
                <a:ext cx="345171" cy="213787"/>
              </a:xfrm>
              <a:custGeom>
                <a:avLst/>
                <a:gdLst/>
                <a:ahLst/>
                <a:cxnLst/>
                <a:rect l="l" t="t" r="r" b="b"/>
                <a:pathLst>
                  <a:path w="8788" h="5443" extrusionOk="0">
                    <a:moveTo>
                      <a:pt x="4515" y="919"/>
                    </a:moveTo>
                    <a:cubicBezTo>
                      <a:pt x="4747" y="919"/>
                      <a:pt x="4943" y="1107"/>
                      <a:pt x="4943" y="1338"/>
                    </a:cubicBezTo>
                    <a:cubicBezTo>
                      <a:pt x="4943" y="1570"/>
                      <a:pt x="4747" y="1767"/>
                      <a:pt x="4515" y="1767"/>
                    </a:cubicBezTo>
                    <a:cubicBezTo>
                      <a:pt x="4283" y="1767"/>
                      <a:pt x="4095" y="1570"/>
                      <a:pt x="4095" y="1338"/>
                    </a:cubicBezTo>
                    <a:cubicBezTo>
                      <a:pt x="4095" y="1107"/>
                      <a:pt x="4283" y="919"/>
                      <a:pt x="4515" y="919"/>
                    </a:cubicBezTo>
                    <a:close/>
                    <a:moveTo>
                      <a:pt x="4515" y="0"/>
                    </a:moveTo>
                    <a:cubicBezTo>
                      <a:pt x="3578" y="0"/>
                      <a:pt x="2811" y="768"/>
                      <a:pt x="2811" y="1704"/>
                    </a:cubicBezTo>
                    <a:lnTo>
                      <a:pt x="2811" y="2498"/>
                    </a:lnTo>
                    <a:lnTo>
                      <a:pt x="438" y="2498"/>
                    </a:lnTo>
                    <a:cubicBezTo>
                      <a:pt x="197" y="2498"/>
                      <a:pt x="1" y="2694"/>
                      <a:pt x="1" y="2935"/>
                    </a:cubicBezTo>
                    <a:lnTo>
                      <a:pt x="1" y="5442"/>
                    </a:lnTo>
                    <a:lnTo>
                      <a:pt x="8788" y="5442"/>
                    </a:lnTo>
                    <a:lnTo>
                      <a:pt x="8788" y="2935"/>
                    </a:lnTo>
                    <a:cubicBezTo>
                      <a:pt x="8788" y="2694"/>
                      <a:pt x="8592" y="2498"/>
                      <a:pt x="8351" y="2498"/>
                    </a:cubicBezTo>
                    <a:lnTo>
                      <a:pt x="6219" y="2498"/>
                    </a:lnTo>
                    <a:lnTo>
                      <a:pt x="6219" y="1704"/>
                    </a:lnTo>
                    <a:cubicBezTo>
                      <a:pt x="6219" y="768"/>
                      <a:pt x="5451" y="0"/>
                      <a:pt x="4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722364" y="1732345"/>
                <a:ext cx="145130" cy="126866"/>
              </a:xfrm>
              <a:custGeom>
                <a:avLst/>
                <a:gdLst/>
                <a:ahLst/>
                <a:cxnLst/>
                <a:rect l="l" t="t" r="r" b="b"/>
                <a:pathLst>
                  <a:path w="3695" h="3230" extrusionOk="0">
                    <a:moveTo>
                      <a:pt x="3105" y="0"/>
                    </a:moveTo>
                    <a:lnTo>
                      <a:pt x="1339" y="2391"/>
                    </a:lnTo>
                    <a:lnTo>
                      <a:pt x="465" y="1615"/>
                    </a:lnTo>
                    <a:lnTo>
                      <a:pt x="1" y="2052"/>
                    </a:lnTo>
                    <a:lnTo>
                      <a:pt x="1428" y="3230"/>
                    </a:lnTo>
                    <a:lnTo>
                      <a:pt x="3694" y="375"/>
                    </a:lnTo>
                    <a:lnTo>
                      <a:pt x="3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4722364" y="1921186"/>
                <a:ext cx="145130" cy="126906"/>
              </a:xfrm>
              <a:custGeom>
                <a:avLst/>
                <a:gdLst/>
                <a:ahLst/>
                <a:cxnLst/>
                <a:rect l="l" t="t" r="r" b="b"/>
                <a:pathLst>
                  <a:path w="3695" h="3231" extrusionOk="0">
                    <a:moveTo>
                      <a:pt x="3105" y="1"/>
                    </a:moveTo>
                    <a:lnTo>
                      <a:pt x="1339" y="2392"/>
                    </a:lnTo>
                    <a:lnTo>
                      <a:pt x="465" y="1615"/>
                    </a:lnTo>
                    <a:lnTo>
                      <a:pt x="1" y="2053"/>
                    </a:lnTo>
                    <a:lnTo>
                      <a:pt x="1428" y="3230"/>
                    </a:lnTo>
                    <a:lnTo>
                      <a:pt x="3694" y="375"/>
                    </a:lnTo>
                    <a:lnTo>
                      <a:pt x="3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4722364" y="2134929"/>
                <a:ext cx="145130" cy="126866"/>
              </a:xfrm>
              <a:custGeom>
                <a:avLst/>
                <a:gdLst/>
                <a:ahLst/>
                <a:cxnLst/>
                <a:rect l="l" t="t" r="r" b="b"/>
                <a:pathLst>
                  <a:path w="3695" h="3230" extrusionOk="0">
                    <a:moveTo>
                      <a:pt x="3105" y="1"/>
                    </a:moveTo>
                    <a:lnTo>
                      <a:pt x="1339" y="2391"/>
                    </a:lnTo>
                    <a:lnTo>
                      <a:pt x="465" y="1615"/>
                    </a:lnTo>
                    <a:lnTo>
                      <a:pt x="1" y="2052"/>
                    </a:lnTo>
                    <a:lnTo>
                      <a:pt x="1428" y="3230"/>
                    </a:lnTo>
                    <a:lnTo>
                      <a:pt x="3694" y="375"/>
                    </a:lnTo>
                    <a:lnTo>
                      <a:pt x="3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 name="Google Shape;390;p30"/>
          <p:cNvGrpSpPr/>
          <p:nvPr/>
        </p:nvGrpSpPr>
        <p:grpSpPr>
          <a:xfrm>
            <a:off x="2629682" y="1704477"/>
            <a:ext cx="1465017" cy="2660854"/>
            <a:chOff x="1063597" y="541030"/>
            <a:chExt cx="459743" cy="835040"/>
          </a:xfrm>
        </p:grpSpPr>
        <p:sp>
          <p:nvSpPr>
            <p:cNvPr id="391" name="Google Shape;391;p30"/>
            <p:cNvSpPr/>
            <p:nvPr/>
          </p:nvSpPr>
          <p:spPr>
            <a:xfrm>
              <a:off x="1063597" y="541030"/>
              <a:ext cx="459743" cy="835040"/>
            </a:xfrm>
            <a:custGeom>
              <a:avLst/>
              <a:gdLst/>
              <a:ahLst/>
              <a:cxnLst/>
              <a:rect l="l" t="t" r="r" b="b"/>
              <a:pathLst>
                <a:path w="11705" h="21260" extrusionOk="0">
                  <a:moveTo>
                    <a:pt x="1356" y="0"/>
                  </a:moveTo>
                  <a:lnTo>
                    <a:pt x="616" y="170"/>
                  </a:lnTo>
                  <a:lnTo>
                    <a:pt x="0" y="313"/>
                  </a:lnTo>
                  <a:lnTo>
                    <a:pt x="401" y="794"/>
                  </a:lnTo>
                  <a:lnTo>
                    <a:pt x="883" y="1383"/>
                  </a:lnTo>
                  <a:lnTo>
                    <a:pt x="901" y="1401"/>
                  </a:lnTo>
                  <a:lnTo>
                    <a:pt x="3506" y="2293"/>
                  </a:lnTo>
                  <a:lnTo>
                    <a:pt x="3024" y="3747"/>
                  </a:lnTo>
                  <a:cubicBezTo>
                    <a:pt x="3024" y="3747"/>
                    <a:pt x="2980" y="3908"/>
                    <a:pt x="2989" y="4077"/>
                  </a:cubicBezTo>
                  <a:cubicBezTo>
                    <a:pt x="2980" y="4202"/>
                    <a:pt x="3006" y="4300"/>
                    <a:pt x="3096" y="4372"/>
                  </a:cubicBezTo>
                  <a:cubicBezTo>
                    <a:pt x="3158" y="4443"/>
                    <a:pt x="3256" y="4497"/>
                    <a:pt x="3408" y="4505"/>
                  </a:cubicBezTo>
                  <a:cubicBezTo>
                    <a:pt x="3524" y="4532"/>
                    <a:pt x="3667" y="4559"/>
                    <a:pt x="3845" y="4577"/>
                  </a:cubicBezTo>
                  <a:cubicBezTo>
                    <a:pt x="4211" y="4613"/>
                    <a:pt x="4693" y="4675"/>
                    <a:pt x="5103" y="4728"/>
                  </a:cubicBezTo>
                  <a:cubicBezTo>
                    <a:pt x="4969" y="5005"/>
                    <a:pt x="4835" y="5308"/>
                    <a:pt x="4764" y="5567"/>
                  </a:cubicBezTo>
                  <a:cubicBezTo>
                    <a:pt x="4612" y="6192"/>
                    <a:pt x="5486" y="6495"/>
                    <a:pt x="5486" y="6495"/>
                  </a:cubicBezTo>
                  <a:lnTo>
                    <a:pt x="5486" y="7976"/>
                  </a:lnTo>
                  <a:cubicBezTo>
                    <a:pt x="4916" y="8422"/>
                    <a:pt x="4969" y="10045"/>
                    <a:pt x="4969" y="10045"/>
                  </a:cubicBezTo>
                  <a:lnTo>
                    <a:pt x="5272" y="13096"/>
                  </a:lnTo>
                  <a:lnTo>
                    <a:pt x="5620" y="13096"/>
                  </a:lnTo>
                  <a:lnTo>
                    <a:pt x="5790" y="19180"/>
                  </a:lnTo>
                  <a:cubicBezTo>
                    <a:pt x="5790" y="19234"/>
                    <a:pt x="5790" y="19314"/>
                    <a:pt x="5799" y="19412"/>
                  </a:cubicBezTo>
                  <a:lnTo>
                    <a:pt x="5799" y="19421"/>
                  </a:lnTo>
                  <a:cubicBezTo>
                    <a:pt x="5808" y="19466"/>
                    <a:pt x="5808" y="19502"/>
                    <a:pt x="5817" y="19546"/>
                  </a:cubicBezTo>
                  <a:cubicBezTo>
                    <a:pt x="5852" y="19850"/>
                    <a:pt x="5710" y="19903"/>
                    <a:pt x="5710" y="19903"/>
                  </a:cubicBezTo>
                  <a:cubicBezTo>
                    <a:pt x="5710" y="19903"/>
                    <a:pt x="5326" y="20028"/>
                    <a:pt x="4978" y="20153"/>
                  </a:cubicBezTo>
                  <a:cubicBezTo>
                    <a:pt x="4764" y="20224"/>
                    <a:pt x="4577" y="20305"/>
                    <a:pt x="4496" y="20349"/>
                  </a:cubicBezTo>
                  <a:cubicBezTo>
                    <a:pt x="4282" y="20474"/>
                    <a:pt x="4496" y="20554"/>
                    <a:pt x="4496" y="20554"/>
                  </a:cubicBezTo>
                  <a:cubicBezTo>
                    <a:pt x="4496" y="20554"/>
                    <a:pt x="5341" y="20543"/>
                    <a:pt x="5867" y="20543"/>
                  </a:cubicBezTo>
                  <a:cubicBezTo>
                    <a:pt x="5998" y="20543"/>
                    <a:pt x="6109" y="20544"/>
                    <a:pt x="6182" y="20545"/>
                  </a:cubicBezTo>
                  <a:cubicBezTo>
                    <a:pt x="6191" y="20546"/>
                    <a:pt x="6200" y="20546"/>
                    <a:pt x="6208" y="20546"/>
                  </a:cubicBezTo>
                  <a:cubicBezTo>
                    <a:pt x="6557" y="20546"/>
                    <a:pt x="6548" y="20189"/>
                    <a:pt x="6548" y="20189"/>
                  </a:cubicBezTo>
                  <a:lnTo>
                    <a:pt x="6548" y="20099"/>
                  </a:lnTo>
                  <a:lnTo>
                    <a:pt x="6548" y="19243"/>
                  </a:lnTo>
                  <a:lnTo>
                    <a:pt x="6548" y="13096"/>
                  </a:lnTo>
                  <a:lnTo>
                    <a:pt x="7547" y="13096"/>
                  </a:lnTo>
                  <a:lnTo>
                    <a:pt x="9394" y="19457"/>
                  </a:lnTo>
                  <a:lnTo>
                    <a:pt x="9430" y="19582"/>
                  </a:lnTo>
                  <a:lnTo>
                    <a:pt x="9439" y="19582"/>
                  </a:lnTo>
                  <a:cubicBezTo>
                    <a:pt x="9456" y="19662"/>
                    <a:pt x="9492" y="19778"/>
                    <a:pt x="9519" y="19885"/>
                  </a:cubicBezTo>
                  <a:cubicBezTo>
                    <a:pt x="9554" y="20046"/>
                    <a:pt x="9474" y="20197"/>
                    <a:pt x="9439" y="20260"/>
                  </a:cubicBezTo>
                  <a:cubicBezTo>
                    <a:pt x="9421" y="20278"/>
                    <a:pt x="9403" y="20296"/>
                    <a:pt x="9385" y="20313"/>
                  </a:cubicBezTo>
                  <a:cubicBezTo>
                    <a:pt x="9296" y="20376"/>
                    <a:pt x="9019" y="20563"/>
                    <a:pt x="8778" y="20742"/>
                  </a:cubicBezTo>
                  <a:cubicBezTo>
                    <a:pt x="8600" y="20867"/>
                    <a:pt x="8430" y="20991"/>
                    <a:pt x="8368" y="21063"/>
                  </a:cubicBezTo>
                  <a:cubicBezTo>
                    <a:pt x="8198" y="21250"/>
                    <a:pt x="8430" y="21259"/>
                    <a:pt x="8430" y="21259"/>
                  </a:cubicBezTo>
                  <a:cubicBezTo>
                    <a:pt x="8430" y="21259"/>
                    <a:pt x="9688" y="20867"/>
                    <a:pt x="10045" y="20777"/>
                  </a:cubicBezTo>
                  <a:cubicBezTo>
                    <a:pt x="10411" y="20688"/>
                    <a:pt x="10286" y="20331"/>
                    <a:pt x="10286" y="20331"/>
                  </a:cubicBezTo>
                  <a:lnTo>
                    <a:pt x="10259" y="20242"/>
                  </a:lnTo>
                  <a:lnTo>
                    <a:pt x="10027" y="19439"/>
                  </a:lnTo>
                  <a:lnTo>
                    <a:pt x="8618" y="13096"/>
                  </a:lnTo>
                  <a:lnTo>
                    <a:pt x="9019" y="13096"/>
                  </a:lnTo>
                  <a:cubicBezTo>
                    <a:pt x="9019" y="13096"/>
                    <a:pt x="8546" y="11999"/>
                    <a:pt x="8520" y="10304"/>
                  </a:cubicBezTo>
                  <a:cubicBezTo>
                    <a:pt x="8511" y="9564"/>
                    <a:pt x="8359" y="9028"/>
                    <a:pt x="8207" y="8663"/>
                  </a:cubicBezTo>
                  <a:cubicBezTo>
                    <a:pt x="8252" y="8645"/>
                    <a:pt x="8306" y="8645"/>
                    <a:pt x="8368" y="8645"/>
                  </a:cubicBezTo>
                  <a:cubicBezTo>
                    <a:pt x="8373" y="8645"/>
                    <a:pt x="8378" y="8646"/>
                    <a:pt x="8384" y="8646"/>
                  </a:cubicBezTo>
                  <a:cubicBezTo>
                    <a:pt x="8449" y="8646"/>
                    <a:pt x="8506" y="8596"/>
                    <a:pt x="8564" y="8538"/>
                  </a:cubicBezTo>
                  <a:lnTo>
                    <a:pt x="8591" y="8556"/>
                  </a:lnTo>
                  <a:cubicBezTo>
                    <a:pt x="8591" y="8556"/>
                    <a:pt x="9795" y="7164"/>
                    <a:pt x="10348" y="6629"/>
                  </a:cubicBezTo>
                  <a:cubicBezTo>
                    <a:pt x="10910" y="6084"/>
                    <a:pt x="10554" y="5781"/>
                    <a:pt x="10554" y="5781"/>
                  </a:cubicBezTo>
                  <a:cubicBezTo>
                    <a:pt x="10554" y="5781"/>
                    <a:pt x="9010" y="4381"/>
                    <a:pt x="8537" y="4042"/>
                  </a:cubicBezTo>
                  <a:cubicBezTo>
                    <a:pt x="8537" y="4042"/>
                    <a:pt x="8529" y="4033"/>
                    <a:pt x="8520" y="4006"/>
                  </a:cubicBezTo>
                  <a:lnTo>
                    <a:pt x="8520" y="4006"/>
                  </a:lnTo>
                  <a:lnTo>
                    <a:pt x="10313" y="4613"/>
                  </a:lnTo>
                  <a:lnTo>
                    <a:pt x="10848" y="4800"/>
                  </a:lnTo>
                  <a:lnTo>
                    <a:pt x="11223" y="4925"/>
                  </a:lnTo>
                  <a:lnTo>
                    <a:pt x="11704" y="3524"/>
                  </a:lnTo>
                  <a:lnTo>
                    <a:pt x="11330" y="3399"/>
                  </a:lnTo>
                  <a:lnTo>
                    <a:pt x="10795" y="3212"/>
                  </a:lnTo>
                  <a:lnTo>
                    <a:pt x="8832" y="2543"/>
                  </a:lnTo>
                  <a:cubicBezTo>
                    <a:pt x="8885" y="2159"/>
                    <a:pt x="8903" y="1767"/>
                    <a:pt x="8903" y="1374"/>
                  </a:cubicBezTo>
                  <a:cubicBezTo>
                    <a:pt x="8903" y="1133"/>
                    <a:pt x="8885" y="875"/>
                    <a:pt x="8743" y="678"/>
                  </a:cubicBezTo>
                  <a:cubicBezTo>
                    <a:pt x="8582" y="455"/>
                    <a:pt x="8297" y="366"/>
                    <a:pt x="8029" y="295"/>
                  </a:cubicBezTo>
                  <a:cubicBezTo>
                    <a:pt x="8011" y="295"/>
                    <a:pt x="7993" y="286"/>
                    <a:pt x="7975" y="286"/>
                  </a:cubicBezTo>
                  <a:cubicBezTo>
                    <a:pt x="7704" y="224"/>
                    <a:pt x="7424" y="167"/>
                    <a:pt x="7144" y="167"/>
                  </a:cubicBezTo>
                  <a:cubicBezTo>
                    <a:pt x="7019" y="167"/>
                    <a:pt x="6895" y="178"/>
                    <a:pt x="6771" y="206"/>
                  </a:cubicBezTo>
                  <a:cubicBezTo>
                    <a:pt x="6512" y="268"/>
                    <a:pt x="6031" y="500"/>
                    <a:pt x="5995" y="812"/>
                  </a:cubicBezTo>
                  <a:cubicBezTo>
                    <a:pt x="5968" y="991"/>
                    <a:pt x="6156" y="1115"/>
                    <a:pt x="6352" y="1196"/>
                  </a:cubicBezTo>
                  <a:cubicBezTo>
                    <a:pt x="6343" y="1223"/>
                    <a:pt x="6334" y="1249"/>
                    <a:pt x="6316" y="1267"/>
                  </a:cubicBezTo>
                  <a:cubicBezTo>
                    <a:pt x="6307" y="1294"/>
                    <a:pt x="6298" y="1321"/>
                    <a:pt x="6289" y="1338"/>
                  </a:cubicBezTo>
                  <a:cubicBezTo>
                    <a:pt x="6272" y="1347"/>
                    <a:pt x="6254" y="1356"/>
                    <a:pt x="6245" y="1365"/>
                  </a:cubicBezTo>
                  <a:cubicBezTo>
                    <a:pt x="6227" y="1383"/>
                    <a:pt x="6218" y="1410"/>
                    <a:pt x="6236" y="1428"/>
                  </a:cubicBezTo>
                  <a:cubicBezTo>
                    <a:pt x="6245" y="1428"/>
                    <a:pt x="6245" y="1428"/>
                    <a:pt x="6245" y="1437"/>
                  </a:cubicBezTo>
                  <a:cubicBezTo>
                    <a:pt x="6218" y="1499"/>
                    <a:pt x="6200" y="1562"/>
                    <a:pt x="6173" y="1633"/>
                  </a:cubicBezTo>
                  <a:lnTo>
                    <a:pt x="4505" y="1071"/>
                  </a:lnTo>
                  <a:cubicBezTo>
                    <a:pt x="4523" y="1017"/>
                    <a:pt x="4532" y="955"/>
                    <a:pt x="4532" y="901"/>
                  </a:cubicBezTo>
                  <a:cubicBezTo>
                    <a:pt x="4532" y="884"/>
                    <a:pt x="4532" y="857"/>
                    <a:pt x="4523" y="839"/>
                  </a:cubicBezTo>
                  <a:cubicBezTo>
                    <a:pt x="4514" y="821"/>
                    <a:pt x="4487" y="812"/>
                    <a:pt x="4469" y="803"/>
                  </a:cubicBezTo>
                  <a:cubicBezTo>
                    <a:pt x="4380" y="759"/>
                    <a:pt x="4291" y="768"/>
                    <a:pt x="4202" y="759"/>
                  </a:cubicBezTo>
                  <a:cubicBezTo>
                    <a:pt x="4122" y="759"/>
                    <a:pt x="4050" y="732"/>
                    <a:pt x="3979" y="732"/>
                  </a:cubicBezTo>
                  <a:cubicBezTo>
                    <a:pt x="3899" y="732"/>
                    <a:pt x="3827" y="759"/>
                    <a:pt x="3783" y="821"/>
                  </a:cubicBezTo>
                  <a:lnTo>
                    <a:pt x="1383"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0"/>
            <p:cNvGrpSpPr/>
            <p:nvPr/>
          </p:nvGrpSpPr>
          <p:grpSpPr>
            <a:xfrm>
              <a:off x="1063760" y="541037"/>
              <a:ext cx="459418" cy="835019"/>
              <a:chOff x="1538412" y="541037"/>
              <a:chExt cx="459418" cy="835019"/>
            </a:xfrm>
          </p:grpSpPr>
          <p:sp>
            <p:nvSpPr>
              <p:cNvPr id="393" name="Google Shape;393;p30"/>
              <p:cNvSpPr/>
              <p:nvPr/>
            </p:nvSpPr>
            <p:spPr>
              <a:xfrm>
                <a:off x="1829255" y="1037884"/>
                <a:ext cx="103025" cy="272311"/>
              </a:xfrm>
              <a:custGeom>
                <a:avLst/>
                <a:gdLst/>
                <a:ahLst/>
                <a:cxnLst/>
                <a:rect l="l" t="t" r="r" b="b"/>
                <a:pathLst>
                  <a:path w="2623" h="6933" extrusionOk="0">
                    <a:moveTo>
                      <a:pt x="0" y="0"/>
                    </a:moveTo>
                    <a:lnTo>
                      <a:pt x="2025" y="6932"/>
                    </a:lnTo>
                    <a:lnTo>
                      <a:pt x="2623" y="6834"/>
                    </a:lnTo>
                    <a:lnTo>
                      <a:pt x="1133" y="116"/>
                    </a:lnTo>
                    <a:lnTo>
                      <a:pt x="0" y="0"/>
                    </a:ln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758439" y="1029833"/>
                <a:ext cx="36842" cy="274393"/>
              </a:xfrm>
              <a:custGeom>
                <a:avLst/>
                <a:gdLst/>
                <a:ahLst/>
                <a:cxnLst/>
                <a:rect l="l" t="t" r="r" b="b"/>
                <a:pathLst>
                  <a:path w="938" h="6986" extrusionOk="0">
                    <a:moveTo>
                      <a:pt x="1" y="0"/>
                    </a:moveTo>
                    <a:lnTo>
                      <a:pt x="197" y="6985"/>
                    </a:lnTo>
                    <a:lnTo>
                      <a:pt x="938" y="6985"/>
                    </a:lnTo>
                    <a:lnTo>
                      <a:pt x="938" y="161"/>
                    </a:lnTo>
                    <a:lnTo>
                      <a:pt x="1" y="0"/>
                    </a:ln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731142" y="854267"/>
                <a:ext cx="161195" cy="201533"/>
              </a:xfrm>
              <a:custGeom>
                <a:avLst/>
                <a:gdLst/>
                <a:ahLst/>
                <a:cxnLst/>
                <a:rect l="l" t="t" r="r" b="b"/>
                <a:pathLst>
                  <a:path w="4104" h="5131" extrusionOk="0">
                    <a:moveTo>
                      <a:pt x="571" y="1"/>
                    </a:moveTo>
                    <a:cubicBezTo>
                      <a:pt x="0" y="447"/>
                      <a:pt x="54" y="2079"/>
                      <a:pt x="54" y="2079"/>
                    </a:cubicBezTo>
                    <a:lnTo>
                      <a:pt x="357" y="5130"/>
                    </a:lnTo>
                    <a:lnTo>
                      <a:pt x="4104" y="5130"/>
                    </a:lnTo>
                    <a:cubicBezTo>
                      <a:pt x="4104" y="5130"/>
                      <a:pt x="3631" y="4033"/>
                      <a:pt x="3604" y="2329"/>
                    </a:cubicBezTo>
                    <a:cubicBezTo>
                      <a:pt x="3577" y="634"/>
                      <a:pt x="2846" y="1"/>
                      <a:pt x="2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1647719" y="587973"/>
                <a:ext cx="59623" cy="130401"/>
              </a:xfrm>
              <a:custGeom>
                <a:avLst/>
                <a:gdLst/>
                <a:ahLst/>
                <a:cxnLst/>
                <a:rect l="l" t="t" r="r" b="b"/>
                <a:pathLst>
                  <a:path w="1518" h="3320" extrusionOk="0">
                    <a:moveTo>
                      <a:pt x="1080" y="1"/>
                    </a:moveTo>
                    <a:lnTo>
                      <a:pt x="242" y="2561"/>
                    </a:lnTo>
                    <a:cubicBezTo>
                      <a:pt x="242" y="2561"/>
                      <a:pt x="1" y="3293"/>
                      <a:pt x="661" y="3319"/>
                    </a:cubicBezTo>
                    <a:cubicBezTo>
                      <a:pt x="669" y="3320"/>
                      <a:pt x="676" y="3320"/>
                      <a:pt x="684" y="3320"/>
                    </a:cubicBezTo>
                    <a:cubicBezTo>
                      <a:pt x="1310" y="3320"/>
                      <a:pt x="1232" y="2222"/>
                      <a:pt x="1232" y="2222"/>
                    </a:cubicBezTo>
                    <a:lnTo>
                      <a:pt x="1517" y="153"/>
                    </a:lnTo>
                    <a:lnTo>
                      <a:pt x="10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1538412" y="541037"/>
                <a:ext cx="444700" cy="188532"/>
              </a:xfrm>
              <a:custGeom>
                <a:avLst/>
                <a:gdLst/>
                <a:ahLst/>
                <a:cxnLst/>
                <a:rect l="l" t="t" r="r" b="b"/>
                <a:pathLst>
                  <a:path w="11322" h="4800" extrusionOk="0">
                    <a:moveTo>
                      <a:pt x="1383" y="0"/>
                    </a:moveTo>
                    <a:lnTo>
                      <a:pt x="1357" y="9"/>
                    </a:lnTo>
                    <a:lnTo>
                      <a:pt x="1" y="313"/>
                    </a:lnTo>
                    <a:lnTo>
                      <a:pt x="884" y="1383"/>
                    </a:lnTo>
                    <a:lnTo>
                      <a:pt x="902" y="1401"/>
                    </a:lnTo>
                    <a:lnTo>
                      <a:pt x="10840" y="4800"/>
                    </a:lnTo>
                    <a:lnTo>
                      <a:pt x="11321" y="3399"/>
                    </a:lnTo>
                    <a:lnTo>
                      <a:pt x="13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1538412" y="541391"/>
                <a:ext cx="53300" cy="54007"/>
              </a:xfrm>
              <a:custGeom>
                <a:avLst/>
                <a:gdLst/>
                <a:ahLst/>
                <a:cxnLst/>
                <a:rect l="l" t="t" r="r" b="b"/>
                <a:pathLst>
                  <a:path w="1357" h="1375" extrusionOk="0">
                    <a:moveTo>
                      <a:pt x="1357" y="0"/>
                    </a:moveTo>
                    <a:lnTo>
                      <a:pt x="616" y="170"/>
                    </a:lnTo>
                    <a:lnTo>
                      <a:pt x="1" y="304"/>
                    </a:lnTo>
                    <a:lnTo>
                      <a:pt x="402" y="785"/>
                    </a:lnTo>
                    <a:lnTo>
                      <a:pt x="884" y="1374"/>
                    </a:lnTo>
                    <a:lnTo>
                      <a:pt x="13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1943471" y="667507"/>
                <a:ext cx="39631" cy="62058"/>
              </a:xfrm>
              <a:custGeom>
                <a:avLst/>
                <a:gdLst/>
                <a:ahLst/>
                <a:cxnLst/>
                <a:rect l="l" t="t" r="r" b="b"/>
                <a:pathLst>
                  <a:path w="1009" h="1580" extrusionOk="0">
                    <a:moveTo>
                      <a:pt x="473" y="1"/>
                    </a:moveTo>
                    <a:lnTo>
                      <a:pt x="0" y="1402"/>
                    </a:lnTo>
                    <a:lnTo>
                      <a:pt x="527" y="1580"/>
                    </a:lnTo>
                    <a:lnTo>
                      <a:pt x="1008" y="179"/>
                    </a:lnTo>
                    <a:lnTo>
                      <a:pt x="4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1964130" y="674538"/>
                <a:ext cx="33700" cy="60291"/>
              </a:xfrm>
              <a:custGeom>
                <a:avLst/>
                <a:gdLst/>
                <a:ahLst/>
                <a:cxnLst/>
                <a:rect l="l" t="t" r="r" b="b"/>
                <a:pathLst>
                  <a:path w="858" h="1535" extrusionOk="0">
                    <a:moveTo>
                      <a:pt x="482" y="0"/>
                    </a:moveTo>
                    <a:lnTo>
                      <a:pt x="1" y="1401"/>
                    </a:lnTo>
                    <a:lnTo>
                      <a:pt x="375" y="1535"/>
                    </a:lnTo>
                    <a:lnTo>
                      <a:pt x="857" y="134"/>
                    </a:lnTo>
                    <a:lnTo>
                      <a:pt x="4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1538412" y="548028"/>
                <a:ext cx="24234" cy="24234"/>
              </a:xfrm>
              <a:custGeom>
                <a:avLst/>
                <a:gdLst/>
                <a:ahLst/>
                <a:cxnLst/>
                <a:rect l="l" t="t" r="r" b="b"/>
                <a:pathLst>
                  <a:path w="617" h="617" extrusionOk="0">
                    <a:moveTo>
                      <a:pt x="616" y="1"/>
                    </a:moveTo>
                    <a:lnTo>
                      <a:pt x="1" y="135"/>
                    </a:lnTo>
                    <a:lnTo>
                      <a:pt x="402" y="616"/>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1538412" y="553291"/>
                <a:ext cx="449963" cy="181541"/>
              </a:xfrm>
              <a:custGeom>
                <a:avLst/>
                <a:gdLst/>
                <a:ahLst/>
                <a:cxnLst/>
                <a:rect l="l" t="t" r="r" b="b"/>
                <a:pathLst>
                  <a:path w="11456" h="4622" extrusionOk="0">
                    <a:moveTo>
                      <a:pt x="1" y="1"/>
                    </a:moveTo>
                    <a:lnTo>
                      <a:pt x="402" y="482"/>
                    </a:lnTo>
                    <a:lnTo>
                      <a:pt x="884" y="1071"/>
                    </a:lnTo>
                    <a:lnTo>
                      <a:pt x="902" y="1089"/>
                    </a:lnTo>
                    <a:lnTo>
                      <a:pt x="10313" y="4310"/>
                    </a:lnTo>
                    <a:lnTo>
                      <a:pt x="10840" y="4488"/>
                    </a:lnTo>
                    <a:lnTo>
                      <a:pt x="11214" y="4622"/>
                    </a:lnTo>
                    <a:lnTo>
                      <a:pt x="11455" y="3917"/>
                    </a:lnTo>
                    <a:lnTo>
                      <a:pt x="1"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1801211" y="648615"/>
                <a:ext cx="35428" cy="56795"/>
              </a:xfrm>
              <a:custGeom>
                <a:avLst/>
                <a:gdLst/>
                <a:ahLst/>
                <a:cxnLst/>
                <a:rect l="l" t="t" r="r" b="b"/>
                <a:pathLst>
                  <a:path w="902" h="1446" extrusionOk="0">
                    <a:moveTo>
                      <a:pt x="0" y="0"/>
                    </a:moveTo>
                    <a:lnTo>
                      <a:pt x="0" y="1445"/>
                    </a:lnTo>
                    <a:lnTo>
                      <a:pt x="901" y="1445"/>
                    </a:lnTo>
                    <a:lnTo>
                      <a:pt x="901" y="0"/>
                    </a:lnTo>
                    <a:close/>
                  </a:path>
                </a:pathLst>
              </a:custGeom>
              <a:solidFill>
                <a:srgbClr val="FC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1719202" y="688913"/>
                <a:ext cx="167558" cy="165398"/>
              </a:xfrm>
              <a:custGeom>
                <a:avLst/>
                <a:gdLst/>
                <a:ahLst/>
                <a:cxnLst/>
                <a:rect l="l" t="t" r="r" b="b"/>
                <a:pathLst>
                  <a:path w="4266" h="4211" extrusionOk="0">
                    <a:moveTo>
                      <a:pt x="1500" y="0"/>
                    </a:moveTo>
                    <a:cubicBezTo>
                      <a:pt x="1152" y="0"/>
                      <a:pt x="920" y="223"/>
                      <a:pt x="920" y="223"/>
                    </a:cubicBezTo>
                    <a:cubicBezTo>
                      <a:pt x="920" y="223"/>
                      <a:pt x="322" y="1151"/>
                      <a:pt x="161" y="1811"/>
                    </a:cubicBezTo>
                    <a:cubicBezTo>
                      <a:pt x="1" y="2436"/>
                      <a:pt x="875" y="2739"/>
                      <a:pt x="875" y="2739"/>
                    </a:cubicBezTo>
                    <a:lnTo>
                      <a:pt x="875" y="4211"/>
                    </a:lnTo>
                    <a:lnTo>
                      <a:pt x="3150" y="4211"/>
                    </a:lnTo>
                    <a:cubicBezTo>
                      <a:pt x="3150" y="4211"/>
                      <a:pt x="3667" y="2534"/>
                      <a:pt x="3953" y="1427"/>
                    </a:cubicBezTo>
                    <a:cubicBezTo>
                      <a:pt x="3962" y="1383"/>
                      <a:pt x="3980" y="1329"/>
                      <a:pt x="3989" y="1285"/>
                    </a:cubicBezTo>
                    <a:cubicBezTo>
                      <a:pt x="4265" y="187"/>
                      <a:pt x="3641" y="170"/>
                      <a:pt x="3641" y="170"/>
                    </a:cubicBezTo>
                    <a:lnTo>
                      <a:pt x="3516" y="161"/>
                    </a:lnTo>
                    <a:lnTo>
                      <a:pt x="2927" y="125"/>
                    </a:lnTo>
                    <a:cubicBezTo>
                      <a:pt x="2927" y="125"/>
                      <a:pt x="1937" y="27"/>
                      <a:pt x="1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1653335" y="682864"/>
                <a:ext cx="140535" cy="49529"/>
              </a:xfrm>
              <a:custGeom>
                <a:avLst/>
                <a:gdLst/>
                <a:ahLst/>
                <a:cxnLst/>
                <a:rect l="l" t="t" r="r" b="b"/>
                <a:pathLst>
                  <a:path w="3578" h="1261" extrusionOk="0">
                    <a:moveTo>
                      <a:pt x="482" y="1"/>
                    </a:moveTo>
                    <a:cubicBezTo>
                      <a:pt x="388" y="1"/>
                      <a:pt x="139" y="30"/>
                      <a:pt x="81" y="333"/>
                    </a:cubicBezTo>
                    <a:cubicBezTo>
                      <a:pt x="1" y="707"/>
                      <a:pt x="108" y="895"/>
                      <a:pt x="911" y="966"/>
                    </a:cubicBezTo>
                    <a:cubicBezTo>
                      <a:pt x="1722" y="1046"/>
                      <a:pt x="3061" y="1260"/>
                      <a:pt x="3061" y="1260"/>
                    </a:cubicBezTo>
                    <a:cubicBezTo>
                      <a:pt x="3061" y="1260"/>
                      <a:pt x="3578" y="1225"/>
                      <a:pt x="3578" y="627"/>
                    </a:cubicBezTo>
                    <a:cubicBezTo>
                      <a:pt x="3578" y="154"/>
                      <a:pt x="3212" y="154"/>
                      <a:pt x="3212" y="154"/>
                    </a:cubicBezTo>
                    <a:lnTo>
                      <a:pt x="518" y="2"/>
                    </a:lnTo>
                    <a:cubicBezTo>
                      <a:pt x="518" y="2"/>
                      <a:pt x="505" y="1"/>
                      <a:pt x="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1771322" y="554548"/>
                <a:ext cx="103850" cy="114258"/>
              </a:xfrm>
              <a:custGeom>
                <a:avLst/>
                <a:gdLst/>
                <a:ahLst/>
                <a:cxnLst/>
                <a:rect l="l" t="t" r="r" b="b"/>
                <a:pathLst>
                  <a:path w="2644" h="2909" extrusionOk="0">
                    <a:moveTo>
                      <a:pt x="1656" y="0"/>
                    </a:moveTo>
                    <a:cubicBezTo>
                      <a:pt x="1523" y="0"/>
                      <a:pt x="1374" y="20"/>
                      <a:pt x="1207" y="67"/>
                    </a:cubicBezTo>
                    <a:cubicBezTo>
                      <a:pt x="1207" y="67"/>
                      <a:pt x="984" y="156"/>
                      <a:pt x="743" y="415"/>
                    </a:cubicBezTo>
                    <a:cubicBezTo>
                      <a:pt x="619" y="540"/>
                      <a:pt x="494" y="709"/>
                      <a:pt x="387" y="932"/>
                    </a:cubicBezTo>
                    <a:cubicBezTo>
                      <a:pt x="297" y="1119"/>
                      <a:pt x="217" y="1343"/>
                      <a:pt x="164" y="1601"/>
                    </a:cubicBezTo>
                    <a:cubicBezTo>
                      <a:pt x="0" y="2507"/>
                      <a:pt x="92" y="2909"/>
                      <a:pt x="688" y="2909"/>
                    </a:cubicBezTo>
                    <a:cubicBezTo>
                      <a:pt x="873" y="2909"/>
                      <a:pt x="1106" y="2870"/>
                      <a:pt x="1395" y="2797"/>
                    </a:cubicBezTo>
                    <a:cubicBezTo>
                      <a:pt x="2617" y="2484"/>
                      <a:pt x="2644" y="691"/>
                      <a:pt x="2644" y="691"/>
                    </a:cubicBezTo>
                    <a:cubicBezTo>
                      <a:pt x="2644" y="691"/>
                      <a:pt x="2435" y="0"/>
                      <a:pt x="1656" y="0"/>
                    </a:cubicBezTo>
                    <a:close/>
                  </a:path>
                </a:pathLst>
              </a:custGeom>
              <a:solidFill>
                <a:srgbClr val="FC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1786483" y="570298"/>
                <a:ext cx="50511" cy="24666"/>
              </a:xfrm>
              <a:custGeom>
                <a:avLst/>
                <a:gdLst/>
                <a:ahLst/>
                <a:cxnLst/>
                <a:rect l="l" t="t" r="r" b="b"/>
                <a:pathLst>
                  <a:path w="1286" h="628" extrusionOk="0">
                    <a:moveTo>
                      <a:pt x="537" y="0"/>
                    </a:moveTo>
                    <a:cubicBezTo>
                      <a:pt x="475" y="0"/>
                      <a:pt x="415" y="4"/>
                      <a:pt x="357" y="14"/>
                    </a:cubicBezTo>
                    <a:cubicBezTo>
                      <a:pt x="233" y="139"/>
                      <a:pt x="108" y="308"/>
                      <a:pt x="1" y="531"/>
                    </a:cubicBezTo>
                    <a:cubicBezTo>
                      <a:pt x="134" y="566"/>
                      <a:pt x="393" y="628"/>
                      <a:pt x="638" y="628"/>
                    </a:cubicBezTo>
                    <a:cubicBezTo>
                      <a:pt x="837" y="628"/>
                      <a:pt x="1026" y="587"/>
                      <a:pt x="1134" y="460"/>
                    </a:cubicBezTo>
                    <a:cubicBezTo>
                      <a:pt x="1134" y="460"/>
                      <a:pt x="1276" y="344"/>
                      <a:pt x="1285" y="130"/>
                    </a:cubicBezTo>
                    <a:cubicBezTo>
                      <a:pt x="1285" y="130"/>
                      <a:pt x="891"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1772107" y="547832"/>
                <a:ext cx="116026" cy="123449"/>
              </a:xfrm>
              <a:custGeom>
                <a:avLst/>
                <a:gdLst/>
                <a:ahLst/>
                <a:cxnLst/>
                <a:rect l="l" t="t" r="r" b="b"/>
                <a:pathLst>
                  <a:path w="2954" h="3143" extrusionOk="0">
                    <a:moveTo>
                      <a:pt x="1204" y="1"/>
                    </a:moveTo>
                    <a:cubicBezTo>
                      <a:pt x="1075" y="1"/>
                      <a:pt x="947" y="13"/>
                      <a:pt x="822" y="42"/>
                    </a:cubicBezTo>
                    <a:cubicBezTo>
                      <a:pt x="563" y="95"/>
                      <a:pt x="72" y="336"/>
                      <a:pt x="37" y="639"/>
                    </a:cubicBezTo>
                    <a:cubicBezTo>
                      <a:pt x="1" y="951"/>
                      <a:pt x="563" y="1103"/>
                      <a:pt x="804" y="1139"/>
                    </a:cubicBezTo>
                    <a:cubicBezTo>
                      <a:pt x="852" y="1145"/>
                      <a:pt x="901" y="1149"/>
                      <a:pt x="951" y="1149"/>
                    </a:cubicBezTo>
                    <a:cubicBezTo>
                      <a:pt x="1167" y="1149"/>
                      <a:pt x="1385" y="1081"/>
                      <a:pt x="1509" y="907"/>
                    </a:cubicBezTo>
                    <a:lnTo>
                      <a:pt x="1509" y="907"/>
                    </a:lnTo>
                    <a:cubicBezTo>
                      <a:pt x="1384" y="1478"/>
                      <a:pt x="1339" y="2031"/>
                      <a:pt x="1366" y="2611"/>
                    </a:cubicBezTo>
                    <a:cubicBezTo>
                      <a:pt x="1375" y="2673"/>
                      <a:pt x="1339" y="3012"/>
                      <a:pt x="1384" y="3057"/>
                    </a:cubicBezTo>
                    <a:cubicBezTo>
                      <a:pt x="1419" y="3093"/>
                      <a:pt x="1517" y="3075"/>
                      <a:pt x="1562" y="3101"/>
                    </a:cubicBezTo>
                    <a:cubicBezTo>
                      <a:pt x="1626" y="3132"/>
                      <a:pt x="1689" y="3143"/>
                      <a:pt x="1753" y="3143"/>
                    </a:cubicBezTo>
                    <a:cubicBezTo>
                      <a:pt x="1860" y="3143"/>
                      <a:pt x="1968" y="3111"/>
                      <a:pt x="2079" y="3084"/>
                    </a:cubicBezTo>
                    <a:cubicBezTo>
                      <a:pt x="2160" y="3061"/>
                      <a:pt x="2245" y="3043"/>
                      <a:pt x="2334" y="3043"/>
                    </a:cubicBezTo>
                    <a:cubicBezTo>
                      <a:pt x="2423" y="3043"/>
                      <a:pt x="2517" y="3061"/>
                      <a:pt x="2615" y="3110"/>
                    </a:cubicBezTo>
                    <a:cubicBezTo>
                      <a:pt x="2625" y="3121"/>
                      <a:pt x="2642" y="3125"/>
                      <a:pt x="2657" y="3125"/>
                    </a:cubicBezTo>
                    <a:cubicBezTo>
                      <a:pt x="2668" y="3125"/>
                      <a:pt x="2679" y="3123"/>
                      <a:pt x="2686" y="3119"/>
                    </a:cubicBezTo>
                    <a:cubicBezTo>
                      <a:pt x="2740" y="3101"/>
                      <a:pt x="2766" y="3039"/>
                      <a:pt x="2775" y="2985"/>
                    </a:cubicBezTo>
                    <a:cubicBezTo>
                      <a:pt x="2891" y="2397"/>
                      <a:pt x="2954" y="1799"/>
                      <a:pt x="2945" y="1201"/>
                    </a:cubicBezTo>
                    <a:cubicBezTo>
                      <a:pt x="2945" y="969"/>
                      <a:pt x="2927" y="711"/>
                      <a:pt x="2793" y="514"/>
                    </a:cubicBezTo>
                    <a:cubicBezTo>
                      <a:pt x="2633" y="291"/>
                      <a:pt x="2347" y="193"/>
                      <a:pt x="2071" y="131"/>
                    </a:cubicBezTo>
                    <a:cubicBezTo>
                      <a:pt x="2053" y="122"/>
                      <a:pt x="2044" y="122"/>
                      <a:pt x="2026" y="122"/>
                    </a:cubicBezTo>
                    <a:cubicBezTo>
                      <a:pt x="1753" y="55"/>
                      <a:pt x="1476" y="1"/>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1818375" y="607886"/>
                <a:ext cx="19325" cy="17714"/>
              </a:xfrm>
              <a:custGeom>
                <a:avLst/>
                <a:gdLst/>
                <a:ahLst/>
                <a:cxnLst/>
                <a:rect l="l" t="t" r="r" b="b"/>
                <a:pathLst>
                  <a:path w="492" h="451" extrusionOk="0">
                    <a:moveTo>
                      <a:pt x="245" y="0"/>
                    </a:moveTo>
                    <a:cubicBezTo>
                      <a:pt x="133" y="0"/>
                      <a:pt x="35" y="84"/>
                      <a:pt x="18" y="199"/>
                    </a:cubicBezTo>
                    <a:cubicBezTo>
                      <a:pt x="0" y="315"/>
                      <a:pt x="90" y="431"/>
                      <a:pt x="215" y="448"/>
                    </a:cubicBezTo>
                    <a:cubicBezTo>
                      <a:pt x="226" y="450"/>
                      <a:pt x="238" y="451"/>
                      <a:pt x="249" y="451"/>
                    </a:cubicBezTo>
                    <a:cubicBezTo>
                      <a:pt x="360" y="451"/>
                      <a:pt x="457" y="374"/>
                      <a:pt x="473" y="261"/>
                    </a:cubicBezTo>
                    <a:cubicBezTo>
                      <a:pt x="491" y="136"/>
                      <a:pt x="402" y="20"/>
                      <a:pt x="277" y="2"/>
                    </a:cubicBezTo>
                    <a:cubicBezTo>
                      <a:pt x="266" y="1"/>
                      <a:pt x="256" y="0"/>
                      <a:pt x="245" y="0"/>
                    </a:cubicBezTo>
                    <a:close/>
                  </a:path>
                </a:pathLst>
              </a:custGeom>
              <a:solidFill>
                <a:srgbClr val="FC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1778077" y="688913"/>
                <a:ext cx="79223" cy="31933"/>
              </a:xfrm>
              <a:custGeom>
                <a:avLst/>
                <a:gdLst/>
                <a:ahLst/>
                <a:cxnLst/>
                <a:rect l="l" t="t" r="r" b="b"/>
                <a:pathLst>
                  <a:path w="2017" h="813" extrusionOk="0">
                    <a:moveTo>
                      <a:pt x="1" y="0"/>
                    </a:moveTo>
                    <a:cubicBezTo>
                      <a:pt x="99" y="161"/>
                      <a:pt x="313" y="357"/>
                      <a:pt x="366" y="464"/>
                    </a:cubicBezTo>
                    <a:cubicBezTo>
                      <a:pt x="402" y="544"/>
                      <a:pt x="438" y="633"/>
                      <a:pt x="500" y="696"/>
                    </a:cubicBezTo>
                    <a:cubicBezTo>
                      <a:pt x="580" y="776"/>
                      <a:pt x="696" y="803"/>
                      <a:pt x="812" y="812"/>
                    </a:cubicBezTo>
                    <a:cubicBezTo>
                      <a:pt x="824" y="812"/>
                      <a:pt x="835" y="813"/>
                      <a:pt x="847" y="813"/>
                    </a:cubicBezTo>
                    <a:cubicBezTo>
                      <a:pt x="1084" y="813"/>
                      <a:pt x="1312" y="725"/>
                      <a:pt x="1508" y="598"/>
                    </a:cubicBezTo>
                    <a:cubicBezTo>
                      <a:pt x="1696" y="473"/>
                      <a:pt x="1856" y="321"/>
                      <a:pt x="2017" y="161"/>
                    </a:cubicBezTo>
                    <a:lnTo>
                      <a:pt x="1428" y="125"/>
                    </a:lnTo>
                    <a:cubicBezTo>
                      <a:pt x="1428" y="125"/>
                      <a:pt x="438" y="27"/>
                      <a:pt x="63" y="0"/>
                    </a:cubicBezTo>
                    <a:close/>
                  </a:path>
                </a:pathLst>
              </a:custGeom>
              <a:solidFill>
                <a:srgbClr val="FC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1684521" y="570063"/>
                <a:ext cx="31579" cy="19050"/>
              </a:xfrm>
              <a:custGeom>
                <a:avLst/>
                <a:gdLst/>
                <a:ahLst/>
                <a:cxnLst/>
                <a:rect l="l" t="t" r="r" b="b"/>
                <a:pathLst>
                  <a:path w="804" h="485" extrusionOk="0">
                    <a:moveTo>
                      <a:pt x="284" y="0"/>
                    </a:moveTo>
                    <a:cubicBezTo>
                      <a:pt x="273" y="0"/>
                      <a:pt x="262" y="1"/>
                      <a:pt x="250" y="2"/>
                    </a:cubicBezTo>
                    <a:cubicBezTo>
                      <a:pt x="179" y="2"/>
                      <a:pt x="99" y="29"/>
                      <a:pt x="54" y="82"/>
                    </a:cubicBezTo>
                    <a:cubicBezTo>
                      <a:pt x="10" y="145"/>
                      <a:pt x="1" y="234"/>
                      <a:pt x="54" y="287"/>
                    </a:cubicBezTo>
                    <a:cubicBezTo>
                      <a:pt x="72" y="305"/>
                      <a:pt x="99" y="323"/>
                      <a:pt x="126" y="332"/>
                    </a:cubicBezTo>
                    <a:cubicBezTo>
                      <a:pt x="179" y="368"/>
                      <a:pt x="241" y="394"/>
                      <a:pt x="295" y="421"/>
                    </a:cubicBezTo>
                    <a:cubicBezTo>
                      <a:pt x="331" y="439"/>
                      <a:pt x="366" y="457"/>
                      <a:pt x="402" y="475"/>
                    </a:cubicBezTo>
                    <a:cubicBezTo>
                      <a:pt x="428" y="482"/>
                      <a:pt x="456" y="485"/>
                      <a:pt x="485" y="485"/>
                    </a:cubicBezTo>
                    <a:cubicBezTo>
                      <a:pt x="523" y="485"/>
                      <a:pt x="562" y="480"/>
                      <a:pt x="598" y="475"/>
                    </a:cubicBezTo>
                    <a:cubicBezTo>
                      <a:pt x="652" y="457"/>
                      <a:pt x="705" y="439"/>
                      <a:pt x="741" y="403"/>
                    </a:cubicBezTo>
                    <a:cubicBezTo>
                      <a:pt x="795" y="341"/>
                      <a:pt x="804" y="252"/>
                      <a:pt x="804" y="162"/>
                    </a:cubicBezTo>
                    <a:cubicBezTo>
                      <a:pt x="804" y="145"/>
                      <a:pt x="804" y="127"/>
                      <a:pt x="795" y="109"/>
                    </a:cubicBezTo>
                    <a:cubicBezTo>
                      <a:pt x="786" y="82"/>
                      <a:pt x="768" y="73"/>
                      <a:pt x="741" y="64"/>
                    </a:cubicBezTo>
                    <a:cubicBezTo>
                      <a:pt x="652" y="29"/>
                      <a:pt x="572" y="38"/>
                      <a:pt x="473" y="29"/>
                    </a:cubicBezTo>
                    <a:cubicBezTo>
                      <a:pt x="412" y="21"/>
                      <a:pt x="351" y="0"/>
                      <a:pt x="284" y="0"/>
                    </a:cubicBez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1824109" y="852539"/>
                <a:ext cx="58759" cy="37549"/>
              </a:xfrm>
              <a:custGeom>
                <a:avLst/>
                <a:gdLst/>
                <a:ahLst/>
                <a:cxnLst/>
                <a:rect l="l" t="t" r="r" b="b"/>
                <a:pathLst>
                  <a:path w="1496" h="956" extrusionOk="0">
                    <a:moveTo>
                      <a:pt x="1086" y="0"/>
                    </a:moveTo>
                    <a:lnTo>
                      <a:pt x="863" y="286"/>
                    </a:lnTo>
                    <a:cubicBezTo>
                      <a:pt x="863" y="286"/>
                      <a:pt x="643" y="226"/>
                      <a:pt x="432" y="226"/>
                    </a:cubicBezTo>
                    <a:cubicBezTo>
                      <a:pt x="253" y="226"/>
                      <a:pt x="79" y="269"/>
                      <a:pt x="51" y="428"/>
                    </a:cubicBezTo>
                    <a:cubicBezTo>
                      <a:pt x="0" y="709"/>
                      <a:pt x="148" y="955"/>
                      <a:pt x="366" y="955"/>
                    </a:cubicBezTo>
                    <a:cubicBezTo>
                      <a:pt x="418" y="955"/>
                      <a:pt x="474" y="941"/>
                      <a:pt x="532" y="910"/>
                    </a:cubicBezTo>
                    <a:cubicBezTo>
                      <a:pt x="808" y="764"/>
                      <a:pt x="877" y="722"/>
                      <a:pt x="1041" y="722"/>
                    </a:cubicBezTo>
                    <a:cubicBezTo>
                      <a:pt x="1058" y="722"/>
                      <a:pt x="1076" y="722"/>
                      <a:pt x="1094" y="723"/>
                    </a:cubicBezTo>
                    <a:cubicBezTo>
                      <a:pt x="1096" y="723"/>
                      <a:pt x="1098" y="723"/>
                      <a:pt x="1100" y="723"/>
                    </a:cubicBezTo>
                    <a:cubicBezTo>
                      <a:pt x="1295" y="723"/>
                      <a:pt x="1496" y="295"/>
                      <a:pt x="1496" y="295"/>
                    </a:cubicBezTo>
                    <a:lnTo>
                      <a:pt x="1086" y="0"/>
                    </a:ln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1827487" y="695904"/>
                <a:ext cx="139160" cy="181541"/>
              </a:xfrm>
              <a:custGeom>
                <a:avLst/>
                <a:gdLst/>
                <a:ahLst/>
                <a:cxnLst/>
                <a:rect l="l" t="t" r="r" b="b"/>
                <a:pathLst>
                  <a:path w="3543" h="4622" extrusionOk="0">
                    <a:moveTo>
                      <a:pt x="877" y="0"/>
                    </a:moveTo>
                    <a:cubicBezTo>
                      <a:pt x="601" y="0"/>
                      <a:pt x="455" y="313"/>
                      <a:pt x="455" y="313"/>
                    </a:cubicBezTo>
                    <a:cubicBezTo>
                      <a:pt x="0" y="857"/>
                      <a:pt x="545" y="1223"/>
                      <a:pt x="545" y="1223"/>
                    </a:cubicBezTo>
                    <a:lnTo>
                      <a:pt x="2133" y="2311"/>
                    </a:lnTo>
                    <a:lnTo>
                      <a:pt x="803" y="4184"/>
                    </a:lnTo>
                    <a:lnTo>
                      <a:pt x="1223" y="4622"/>
                    </a:lnTo>
                    <a:cubicBezTo>
                      <a:pt x="1223" y="4622"/>
                      <a:pt x="2427" y="3230"/>
                      <a:pt x="2989" y="2686"/>
                    </a:cubicBezTo>
                    <a:cubicBezTo>
                      <a:pt x="3542" y="2150"/>
                      <a:pt x="3194" y="1847"/>
                      <a:pt x="3194" y="1847"/>
                    </a:cubicBezTo>
                    <a:cubicBezTo>
                      <a:pt x="3194" y="1847"/>
                      <a:pt x="1642" y="438"/>
                      <a:pt x="1169" y="108"/>
                    </a:cubicBezTo>
                    <a:cubicBezTo>
                      <a:pt x="1060" y="30"/>
                      <a:pt x="962" y="0"/>
                      <a:pt x="8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1706241" y="1292945"/>
                <a:ext cx="89710" cy="55460"/>
              </a:xfrm>
              <a:custGeom>
                <a:avLst/>
                <a:gdLst/>
                <a:ahLst/>
                <a:cxnLst/>
                <a:rect l="l" t="t" r="r" b="b"/>
                <a:pathLst>
                  <a:path w="2284" h="1412" extrusionOk="0">
                    <a:moveTo>
                      <a:pt x="1517" y="1"/>
                    </a:moveTo>
                    <a:cubicBezTo>
                      <a:pt x="1517" y="1"/>
                      <a:pt x="1508" y="188"/>
                      <a:pt x="1535" y="402"/>
                    </a:cubicBezTo>
                    <a:cubicBezTo>
                      <a:pt x="1580" y="706"/>
                      <a:pt x="1437" y="768"/>
                      <a:pt x="1437" y="768"/>
                    </a:cubicBezTo>
                    <a:cubicBezTo>
                      <a:pt x="1437" y="768"/>
                      <a:pt x="1044" y="884"/>
                      <a:pt x="697" y="1009"/>
                    </a:cubicBezTo>
                    <a:cubicBezTo>
                      <a:pt x="491" y="1089"/>
                      <a:pt x="295" y="1161"/>
                      <a:pt x="215" y="1214"/>
                    </a:cubicBezTo>
                    <a:cubicBezTo>
                      <a:pt x="1" y="1339"/>
                      <a:pt x="215" y="1410"/>
                      <a:pt x="215" y="1410"/>
                    </a:cubicBezTo>
                    <a:cubicBezTo>
                      <a:pt x="215" y="1410"/>
                      <a:pt x="802" y="1402"/>
                      <a:pt x="1304" y="1402"/>
                    </a:cubicBezTo>
                    <a:cubicBezTo>
                      <a:pt x="1555" y="1402"/>
                      <a:pt x="1785" y="1404"/>
                      <a:pt x="1910" y="1410"/>
                    </a:cubicBezTo>
                    <a:cubicBezTo>
                      <a:pt x="1919" y="1411"/>
                      <a:pt x="1927" y="1411"/>
                      <a:pt x="1935" y="1411"/>
                    </a:cubicBezTo>
                    <a:cubicBezTo>
                      <a:pt x="2284" y="1411"/>
                      <a:pt x="2267" y="1054"/>
                      <a:pt x="2267" y="1054"/>
                    </a:cubicBezTo>
                    <a:lnTo>
                      <a:pt x="2267" y="108"/>
                    </a:lnTo>
                    <a:lnTo>
                      <a:pt x="1517" y="1"/>
                    </a:ln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1706241" y="1330454"/>
                <a:ext cx="89710" cy="17950"/>
              </a:xfrm>
              <a:custGeom>
                <a:avLst/>
                <a:gdLst/>
                <a:ahLst/>
                <a:cxnLst/>
                <a:rect l="l" t="t" r="r" b="b"/>
                <a:pathLst>
                  <a:path w="2284" h="457" extrusionOk="0">
                    <a:moveTo>
                      <a:pt x="2267" y="0"/>
                    </a:moveTo>
                    <a:cubicBezTo>
                      <a:pt x="2240" y="0"/>
                      <a:pt x="2204" y="0"/>
                      <a:pt x="2177" y="9"/>
                    </a:cubicBezTo>
                    <a:cubicBezTo>
                      <a:pt x="2070" y="18"/>
                      <a:pt x="1981" y="63"/>
                      <a:pt x="1883" y="107"/>
                    </a:cubicBezTo>
                    <a:cubicBezTo>
                      <a:pt x="1627" y="201"/>
                      <a:pt x="1353" y="251"/>
                      <a:pt x="1080" y="251"/>
                    </a:cubicBezTo>
                    <a:cubicBezTo>
                      <a:pt x="963" y="251"/>
                      <a:pt x="847" y="242"/>
                      <a:pt x="732" y="223"/>
                    </a:cubicBezTo>
                    <a:cubicBezTo>
                      <a:pt x="697" y="215"/>
                      <a:pt x="652" y="206"/>
                      <a:pt x="643" y="170"/>
                    </a:cubicBezTo>
                    <a:cubicBezTo>
                      <a:pt x="634" y="143"/>
                      <a:pt x="652" y="116"/>
                      <a:pt x="670" y="99"/>
                    </a:cubicBezTo>
                    <a:cubicBezTo>
                      <a:pt x="679" y="81"/>
                      <a:pt x="688" y="72"/>
                      <a:pt x="697" y="54"/>
                    </a:cubicBezTo>
                    <a:lnTo>
                      <a:pt x="697" y="54"/>
                    </a:lnTo>
                    <a:cubicBezTo>
                      <a:pt x="491" y="134"/>
                      <a:pt x="295" y="206"/>
                      <a:pt x="215" y="259"/>
                    </a:cubicBezTo>
                    <a:cubicBezTo>
                      <a:pt x="1" y="384"/>
                      <a:pt x="215" y="455"/>
                      <a:pt x="215" y="455"/>
                    </a:cubicBezTo>
                    <a:cubicBezTo>
                      <a:pt x="215" y="455"/>
                      <a:pt x="802" y="447"/>
                      <a:pt x="1304" y="447"/>
                    </a:cubicBezTo>
                    <a:cubicBezTo>
                      <a:pt x="1555" y="447"/>
                      <a:pt x="1785" y="449"/>
                      <a:pt x="1910" y="455"/>
                    </a:cubicBezTo>
                    <a:cubicBezTo>
                      <a:pt x="1919" y="456"/>
                      <a:pt x="1927" y="456"/>
                      <a:pt x="1935" y="456"/>
                    </a:cubicBezTo>
                    <a:cubicBezTo>
                      <a:pt x="2284" y="456"/>
                      <a:pt x="2267" y="99"/>
                      <a:pt x="2267" y="99"/>
                    </a:cubicBezTo>
                    <a:lnTo>
                      <a:pt x="22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1860401" y="1304178"/>
                <a:ext cx="86607" cy="71878"/>
              </a:xfrm>
              <a:custGeom>
                <a:avLst/>
                <a:gdLst/>
                <a:ahLst/>
                <a:cxnLst/>
                <a:rect l="l" t="t" r="r" b="b"/>
                <a:pathLst>
                  <a:path w="2205" h="1830" extrusionOk="0">
                    <a:moveTo>
                      <a:pt x="1821" y="0"/>
                    </a:moveTo>
                    <a:lnTo>
                      <a:pt x="1196" y="27"/>
                    </a:lnTo>
                    <a:cubicBezTo>
                      <a:pt x="1196" y="27"/>
                      <a:pt x="1259" y="250"/>
                      <a:pt x="1312" y="464"/>
                    </a:cubicBezTo>
                    <a:cubicBezTo>
                      <a:pt x="1348" y="616"/>
                      <a:pt x="1277" y="768"/>
                      <a:pt x="1232" y="839"/>
                    </a:cubicBezTo>
                    <a:cubicBezTo>
                      <a:pt x="1223" y="857"/>
                      <a:pt x="1205" y="875"/>
                      <a:pt x="1179" y="884"/>
                    </a:cubicBezTo>
                    <a:cubicBezTo>
                      <a:pt x="1089" y="946"/>
                      <a:pt x="822" y="1133"/>
                      <a:pt x="572" y="1312"/>
                    </a:cubicBezTo>
                    <a:cubicBezTo>
                      <a:pt x="394" y="1446"/>
                      <a:pt x="233" y="1570"/>
                      <a:pt x="170" y="1642"/>
                    </a:cubicBezTo>
                    <a:cubicBezTo>
                      <a:pt x="1" y="1820"/>
                      <a:pt x="224" y="1829"/>
                      <a:pt x="224" y="1829"/>
                    </a:cubicBezTo>
                    <a:cubicBezTo>
                      <a:pt x="224" y="1829"/>
                      <a:pt x="1482" y="1446"/>
                      <a:pt x="1848" y="1356"/>
                    </a:cubicBezTo>
                    <a:cubicBezTo>
                      <a:pt x="2204" y="1258"/>
                      <a:pt x="2089" y="901"/>
                      <a:pt x="2089" y="901"/>
                    </a:cubicBezTo>
                    <a:lnTo>
                      <a:pt x="1821" y="0"/>
                    </a:ln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1860401" y="1336071"/>
                <a:ext cx="86607" cy="39984"/>
              </a:xfrm>
              <a:custGeom>
                <a:avLst/>
                <a:gdLst/>
                <a:ahLst/>
                <a:cxnLst/>
                <a:rect l="l" t="t" r="r" b="b"/>
                <a:pathLst>
                  <a:path w="2205" h="1018" extrusionOk="0">
                    <a:moveTo>
                      <a:pt x="2062" y="0"/>
                    </a:moveTo>
                    <a:cubicBezTo>
                      <a:pt x="2035" y="9"/>
                      <a:pt x="1999" y="18"/>
                      <a:pt x="1973" y="36"/>
                    </a:cubicBezTo>
                    <a:cubicBezTo>
                      <a:pt x="1883" y="80"/>
                      <a:pt x="1803" y="152"/>
                      <a:pt x="1714" y="214"/>
                    </a:cubicBezTo>
                    <a:cubicBezTo>
                      <a:pt x="1411" y="455"/>
                      <a:pt x="1036" y="607"/>
                      <a:pt x="643" y="651"/>
                    </a:cubicBezTo>
                    <a:cubicBezTo>
                      <a:pt x="608" y="651"/>
                      <a:pt x="572" y="651"/>
                      <a:pt x="554" y="625"/>
                    </a:cubicBezTo>
                    <a:cubicBezTo>
                      <a:pt x="536" y="598"/>
                      <a:pt x="545" y="571"/>
                      <a:pt x="554" y="544"/>
                    </a:cubicBezTo>
                    <a:cubicBezTo>
                      <a:pt x="554" y="535"/>
                      <a:pt x="563" y="518"/>
                      <a:pt x="572" y="500"/>
                    </a:cubicBezTo>
                    <a:lnTo>
                      <a:pt x="572" y="500"/>
                    </a:lnTo>
                    <a:cubicBezTo>
                      <a:pt x="394" y="634"/>
                      <a:pt x="233" y="758"/>
                      <a:pt x="170" y="830"/>
                    </a:cubicBezTo>
                    <a:cubicBezTo>
                      <a:pt x="1" y="1008"/>
                      <a:pt x="224" y="1017"/>
                      <a:pt x="224" y="1017"/>
                    </a:cubicBezTo>
                    <a:cubicBezTo>
                      <a:pt x="224" y="1017"/>
                      <a:pt x="1482" y="634"/>
                      <a:pt x="1848" y="544"/>
                    </a:cubicBezTo>
                    <a:cubicBezTo>
                      <a:pt x="2204" y="446"/>
                      <a:pt x="2089" y="89"/>
                      <a:pt x="2089" y="89"/>
                    </a:cubicBez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8" name="Google Shape;418;p30"/>
          <p:cNvSpPr txBox="1">
            <a:spLocks noGrp="1"/>
          </p:cNvSpPr>
          <p:nvPr>
            <p:ph type="ctrTitle"/>
          </p:nvPr>
        </p:nvSpPr>
        <p:spPr>
          <a:xfrm>
            <a:off x="4572000" y="915775"/>
            <a:ext cx="3858900" cy="22576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TRABAJO DE CAMPO</a:t>
            </a:r>
            <a:br>
              <a:rPr lang="en"/>
            </a:br>
            <a:r>
              <a:rPr lang="en" sz="4800">
                <a:solidFill>
                  <a:schemeClr val="accent1"/>
                </a:solidFill>
              </a:rPr>
              <a:t>RESULTADOS</a:t>
            </a:r>
            <a:endParaRPr sz="4800">
              <a:solidFill>
                <a:schemeClr val="accent1"/>
              </a:solidFill>
            </a:endParaRPr>
          </a:p>
        </p:txBody>
      </p:sp>
      <p:sp>
        <p:nvSpPr>
          <p:cNvPr id="419" name="Google Shape;419;p30"/>
          <p:cNvSpPr txBox="1">
            <a:spLocks noGrp="1"/>
          </p:cNvSpPr>
          <p:nvPr>
            <p:ph type="subTitle" idx="1"/>
          </p:nvPr>
        </p:nvSpPr>
        <p:spPr>
          <a:xfrm>
            <a:off x="4636800" y="3173395"/>
            <a:ext cx="3794100" cy="1164768"/>
          </a:xfrm>
          <a:prstGeom prst="rect">
            <a:avLst/>
          </a:prstGeom>
          <a:solidFill>
            <a:schemeClr val="dk2"/>
          </a:solidFill>
        </p:spPr>
        <p:txBody>
          <a:bodyPr spcFirstLastPara="1" wrap="square" lIns="91425" tIns="91425" rIns="91425" bIns="91425" anchor="ctr" anchorCtr="0">
            <a:noAutofit/>
          </a:bodyPr>
          <a:lstStyle/>
          <a:p>
            <a:pPr marL="0" lvl="0" indent="0" algn="l" rtl="0">
              <a:spcBef>
                <a:spcPts val="0"/>
              </a:spcBef>
              <a:spcAft>
                <a:spcPts val="0"/>
              </a:spcAft>
              <a:buNone/>
            </a:pPr>
            <a:r>
              <a:rPr lang="es-CO"/>
              <a:t>Juan Felipe Vergara Giraldo</a:t>
            </a:r>
          </a:p>
          <a:p>
            <a:pPr marL="0" lvl="0" indent="0" algn="l" rtl="0">
              <a:spcBef>
                <a:spcPts val="0"/>
              </a:spcBef>
              <a:spcAft>
                <a:spcPts val="0"/>
              </a:spcAft>
              <a:buNone/>
            </a:pPr>
            <a:r>
              <a:rPr lang="es-CO"/>
              <a:t>Juan Diego Rodríguez Castrillón</a:t>
            </a:r>
          </a:p>
          <a:p>
            <a:pPr marL="0" lvl="0" indent="0" algn="l" rtl="0">
              <a:spcBef>
                <a:spcPts val="0"/>
              </a:spcBef>
              <a:spcAft>
                <a:spcPts val="0"/>
              </a:spcAft>
              <a:buNone/>
            </a:pPr>
            <a:r>
              <a:rPr lang="es-CO"/>
              <a:t>María Camila Álvarez Cruz</a:t>
            </a:r>
          </a:p>
          <a:p>
            <a:pPr marL="0" lvl="0" indent="0" algn="l" rtl="0">
              <a:spcBef>
                <a:spcPts val="0"/>
              </a:spcBef>
              <a:spcAft>
                <a:spcPts val="0"/>
              </a:spcAft>
              <a:buNone/>
            </a:pPr>
            <a:r>
              <a:rPr lang="es-CO"/>
              <a:t>Juan Sebastian Cardona Serna</a:t>
            </a:r>
            <a:endParaRPr/>
          </a:p>
        </p:txBody>
      </p:sp>
      <p:sp>
        <p:nvSpPr>
          <p:cNvPr id="420" name="Google Shape;420;p30"/>
          <p:cNvSpPr/>
          <p:nvPr/>
        </p:nvSpPr>
        <p:spPr>
          <a:xfrm>
            <a:off x="3927269" y="13154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1171519" y="8118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AD757B66-8021-E82E-C823-63858D5D5F60}"/>
              </a:ext>
            </a:extLst>
          </p:cNvPr>
          <p:cNvPicPr>
            <a:picLocks noChangeAspect="1"/>
          </p:cNvPicPr>
          <p:nvPr/>
        </p:nvPicPr>
        <p:blipFill>
          <a:blip r:embed="rId3"/>
          <a:stretch>
            <a:fillRect/>
          </a:stretch>
        </p:blipFill>
        <p:spPr>
          <a:xfrm>
            <a:off x="6636982" y="4267733"/>
            <a:ext cx="2507018" cy="8757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2" name="Google Shape;772;p39"/>
          <p:cNvSpPr txBox="1">
            <a:spLocks noGrp="1"/>
          </p:cNvSpPr>
          <p:nvPr>
            <p:ph type="subTitle" idx="1"/>
          </p:nvPr>
        </p:nvSpPr>
        <p:spPr>
          <a:xfrm>
            <a:off x="761737" y="2733860"/>
            <a:ext cx="7620526" cy="1875414"/>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s-ES" sz="2400"/>
              <a:t>Los estudiantes de la institución universitaria ITM admitidos en el semestre 2022-2 tienen en cuenta la facilidad de transporte y/o acceso a los campus institucionales  a la hora de elegir el programa académico. </a:t>
            </a:r>
            <a:endParaRPr sz="2400"/>
          </a:p>
        </p:txBody>
      </p:sp>
      <p:sp>
        <p:nvSpPr>
          <p:cNvPr id="781" name="Google Shape;781;p39"/>
          <p:cNvSpPr/>
          <p:nvPr/>
        </p:nvSpPr>
        <p:spPr>
          <a:xfrm>
            <a:off x="2438338" y="999210"/>
            <a:ext cx="604585" cy="1514614"/>
          </a:xfrm>
          <a:custGeom>
            <a:avLst/>
            <a:gdLst/>
            <a:ahLst/>
            <a:cxnLst/>
            <a:rect l="l" t="t" r="r" b="b"/>
            <a:pathLst>
              <a:path w="4060" h="10171" extrusionOk="0">
                <a:moveTo>
                  <a:pt x="411" y="1"/>
                </a:moveTo>
                <a:cubicBezTo>
                  <a:pt x="411" y="1"/>
                  <a:pt x="357" y="1490"/>
                  <a:pt x="1624" y="1936"/>
                </a:cubicBezTo>
                <a:cubicBezTo>
                  <a:pt x="1722" y="2231"/>
                  <a:pt x="1954" y="2971"/>
                  <a:pt x="2159" y="3899"/>
                </a:cubicBezTo>
                <a:cubicBezTo>
                  <a:pt x="1948" y="3661"/>
                  <a:pt x="1374" y="3106"/>
                  <a:pt x="677" y="3106"/>
                </a:cubicBezTo>
                <a:cubicBezTo>
                  <a:pt x="461" y="3106"/>
                  <a:pt x="233" y="3159"/>
                  <a:pt x="0" y="3292"/>
                </a:cubicBezTo>
                <a:cubicBezTo>
                  <a:pt x="0" y="3292"/>
                  <a:pt x="629" y="4145"/>
                  <a:pt x="1590" y="4145"/>
                </a:cubicBezTo>
                <a:cubicBezTo>
                  <a:pt x="1780" y="4145"/>
                  <a:pt x="1982" y="4112"/>
                  <a:pt x="2195" y="4033"/>
                </a:cubicBezTo>
                <a:cubicBezTo>
                  <a:pt x="2364" y="4836"/>
                  <a:pt x="2525" y="5755"/>
                  <a:pt x="2570" y="6647"/>
                </a:cubicBezTo>
                <a:cubicBezTo>
                  <a:pt x="2419" y="6377"/>
                  <a:pt x="2105" y="5958"/>
                  <a:pt x="1603" y="5958"/>
                </a:cubicBezTo>
                <a:cubicBezTo>
                  <a:pt x="1541" y="5958"/>
                  <a:pt x="1477" y="5964"/>
                  <a:pt x="1410" y="5978"/>
                </a:cubicBezTo>
                <a:cubicBezTo>
                  <a:pt x="1410" y="5978"/>
                  <a:pt x="1713" y="6888"/>
                  <a:pt x="2579" y="6888"/>
                </a:cubicBezTo>
                <a:cubicBezTo>
                  <a:pt x="2579" y="7030"/>
                  <a:pt x="2579" y="7164"/>
                  <a:pt x="2579" y="7307"/>
                </a:cubicBezTo>
                <a:lnTo>
                  <a:pt x="1205" y="7307"/>
                </a:lnTo>
                <a:lnTo>
                  <a:pt x="1205" y="9823"/>
                </a:lnTo>
                <a:cubicBezTo>
                  <a:pt x="1205" y="10010"/>
                  <a:pt x="1365" y="10171"/>
                  <a:pt x="1553" y="10171"/>
                </a:cubicBezTo>
                <a:lnTo>
                  <a:pt x="3524" y="10171"/>
                </a:lnTo>
                <a:cubicBezTo>
                  <a:pt x="3720" y="10171"/>
                  <a:pt x="3881" y="10010"/>
                  <a:pt x="3881" y="9823"/>
                </a:cubicBezTo>
                <a:lnTo>
                  <a:pt x="3881" y="7307"/>
                </a:lnTo>
                <a:lnTo>
                  <a:pt x="2677" y="7307"/>
                </a:lnTo>
                <a:cubicBezTo>
                  <a:pt x="2677" y="7164"/>
                  <a:pt x="2677" y="7021"/>
                  <a:pt x="2668" y="6888"/>
                </a:cubicBezTo>
                <a:lnTo>
                  <a:pt x="2677" y="6888"/>
                </a:lnTo>
                <a:cubicBezTo>
                  <a:pt x="2677" y="6888"/>
                  <a:pt x="2677" y="6879"/>
                  <a:pt x="2668" y="6870"/>
                </a:cubicBezTo>
                <a:cubicBezTo>
                  <a:pt x="2668" y="6602"/>
                  <a:pt x="2650" y="6334"/>
                  <a:pt x="2623" y="6058"/>
                </a:cubicBezTo>
                <a:cubicBezTo>
                  <a:pt x="2855" y="5969"/>
                  <a:pt x="4059" y="5433"/>
                  <a:pt x="3952" y="4149"/>
                </a:cubicBezTo>
                <a:lnTo>
                  <a:pt x="3952" y="4149"/>
                </a:lnTo>
                <a:cubicBezTo>
                  <a:pt x="3952" y="4149"/>
                  <a:pt x="2712" y="4586"/>
                  <a:pt x="2561" y="5576"/>
                </a:cubicBezTo>
                <a:cubicBezTo>
                  <a:pt x="2427" y="4532"/>
                  <a:pt x="2186" y="3533"/>
                  <a:pt x="1990" y="2820"/>
                </a:cubicBezTo>
                <a:cubicBezTo>
                  <a:pt x="2186" y="2739"/>
                  <a:pt x="2909" y="2382"/>
                  <a:pt x="2837" y="1580"/>
                </a:cubicBezTo>
                <a:lnTo>
                  <a:pt x="2837" y="1580"/>
                </a:lnTo>
                <a:cubicBezTo>
                  <a:pt x="2837" y="1580"/>
                  <a:pt x="1972" y="1883"/>
                  <a:pt x="1918" y="2579"/>
                </a:cubicBezTo>
                <a:cubicBezTo>
                  <a:pt x="1838" y="2293"/>
                  <a:pt x="1776" y="2070"/>
                  <a:pt x="1731" y="1936"/>
                </a:cubicBezTo>
                <a:cubicBezTo>
                  <a:pt x="1722" y="1687"/>
                  <a:pt x="1660" y="197"/>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upo 1">
            <a:extLst>
              <a:ext uri="{FF2B5EF4-FFF2-40B4-BE49-F238E27FC236}">
                <a16:creationId xmlns:a16="http://schemas.microsoft.com/office/drawing/2014/main" id="{526301AB-CFE5-186E-DBC3-A8445052FC86}"/>
              </a:ext>
            </a:extLst>
          </p:cNvPr>
          <p:cNvGrpSpPr/>
          <p:nvPr/>
        </p:nvGrpSpPr>
        <p:grpSpPr>
          <a:xfrm>
            <a:off x="3135023" y="731951"/>
            <a:ext cx="2787893" cy="2313635"/>
            <a:chOff x="2540463" y="245165"/>
            <a:chExt cx="4093286" cy="3220638"/>
          </a:xfrm>
        </p:grpSpPr>
        <p:sp>
          <p:nvSpPr>
            <p:cNvPr id="770" name="Google Shape;770;p39"/>
            <p:cNvSpPr/>
            <p:nvPr/>
          </p:nvSpPr>
          <p:spPr>
            <a:xfrm rot="6951589">
              <a:off x="2975708" y="-190080"/>
              <a:ext cx="3220638" cy="4091128"/>
            </a:xfrm>
            <a:custGeom>
              <a:avLst/>
              <a:gdLst/>
              <a:ahLst/>
              <a:cxnLst/>
              <a:rect l="l" t="t" r="r" b="b"/>
              <a:pathLst>
                <a:path w="10689" h="12443" extrusionOk="0">
                  <a:moveTo>
                    <a:pt x="4656" y="0"/>
                  </a:moveTo>
                  <a:cubicBezTo>
                    <a:pt x="4016" y="0"/>
                    <a:pt x="3158" y="427"/>
                    <a:pt x="2740" y="670"/>
                  </a:cubicBezTo>
                  <a:cubicBezTo>
                    <a:pt x="1928" y="1134"/>
                    <a:pt x="1268" y="1955"/>
                    <a:pt x="1205" y="2892"/>
                  </a:cubicBezTo>
                  <a:cubicBezTo>
                    <a:pt x="1170" y="3400"/>
                    <a:pt x="1312" y="3900"/>
                    <a:pt x="1295" y="4408"/>
                  </a:cubicBezTo>
                  <a:cubicBezTo>
                    <a:pt x="1232" y="5791"/>
                    <a:pt x="1" y="7013"/>
                    <a:pt x="269" y="8369"/>
                  </a:cubicBezTo>
                  <a:cubicBezTo>
                    <a:pt x="465" y="9342"/>
                    <a:pt x="1366" y="9993"/>
                    <a:pt x="2258" y="10430"/>
                  </a:cubicBezTo>
                  <a:cubicBezTo>
                    <a:pt x="2704" y="10653"/>
                    <a:pt x="3177" y="10858"/>
                    <a:pt x="3560" y="11179"/>
                  </a:cubicBezTo>
                  <a:cubicBezTo>
                    <a:pt x="3819" y="11393"/>
                    <a:pt x="4024" y="11652"/>
                    <a:pt x="4283" y="11857"/>
                  </a:cubicBezTo>
                  <a:cubicBezTo>
                    <a:pt x="4853" y="12311"/>
                    <a:pt x="5574" y="12442"/>
                    <a:pt x="6319" y="12442"/>
                  </a:cubicBezTo>
                  <a:cubicBezTo>
                    <a:pt x="6774" y="12442"/>
                    <a:pt x="7238" y="12393"/>
                    <a:pt x="7682" y="12339"/>
                  </a:cubicBezTo>
                  <a:cubicBezTo>
                    <a:pt x="8101" y="12286"/>
                    <a:pt x="8547" y="12232"/>
                    <a:pt x="8904" y="12009"/>
                  </a:cubicBezTo>
                  <a:cubicBezTo>
                    <a:pt x="9350" y="11732"/>
                    <a:pt x="9618" y="11242"/>
                    <a:pt x="9805" y="10751"/>
                  </a:cubicBezTo>
                  <a:cubicBezTo>
                    <a:pt x="10688" y="8396"/>
                    <a:pt x="9957" y="5523"/>
                    <a:pt x="8057" y="3873"/>
                  </a:cubicBezTo>
                  <a:cubicBezTo>
                    <a:pt x="7539" y="3427"/>
                    <a:pt x="6950" y="3061"/>
                    <a:pt x="6478" y="2580"/>
                  </a:cubicBezTo>
                  <a:cubicBezTo>
                    <a:pt x="5880" y="1973"/>
                    <a:pt x="5755" y="599"/>
                    <a:pt x="5184" y="153"/>
                  </a:cubicBezTo>
                  <a:cubicBezTo>
                    <a:pt x="5045" y="45"/>
                    <a:pt x="4862" y="0"/>
                    <a:pt x="4656" y="0"/>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39"/>
            <p:cNvGrpSpPr/>
            <p:nvPr/>
          </p:nvGrpSpPr>
          <p:grpSpPr>
            <a:xfrm>
              <a:off x="5982027" y="923535"/>
              <a:ext cx="651722" cy="1728171"/>
              <a:chOff x="7363972" y="-223337"/>
              <a:chExt cx="473051" cy="1254388"/>
            </a:xfrm>
          </p:grpSpPr>
          <p:sp>
            <p:nvSpPr>
              <p:cNvPr id="774" name="Google Shape;774;p39"/>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39"/>
              <p:cNvGrpSpPr/>
              <p:nvPr/>
            </p:nvGrpSpPr>
            <p:grpSpPr>
              <a:xfrm>
                <a:off x="7480824" y="52920"/>
                <a:ext cx="203693" cy="790830"/>
                <a:chOff x="4595979" y="4179496"/>
                <a:chExt cx="57502" cy="223253"/>
              </a:xfrm>
            </p:grpSpPr>
            <p:sp>
              <p:nvSpPr>
                <p:cNvPr id="776" name="Google Shape;776;p39"/>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39"/>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39"/>
            <p:cNvGrpSpPr/>
            <p:nvPr/>
          </p:nvGrpSpPr>
          <p:grpSpPr>
            <a:xfrm>
              <a:off x="2907239" y="804251"/>
              <a:ext cx="3329130" cy="1847460"/>
              <a:chOff x="7951659" y="1246339"/>
              <a:chExt cx="838889" cy="465531"/>
            </a:xfrm>
          </p:grpSpPr>
          <p:sp>
            <p:nvSpPr>
              <p:cNvPr id="783" name="Google Shape;783;p39"/>
              <p:cNvSpPr/>
              <p:nvPr/>
            </p:nvSpPr>
            <p:spPr>
              <a:xfrm>
                <a:off x="7951659" y="1246339"/>
                <a:ext cx="838889" cy="461825"/>
              </a:xfrm>
              <a:custGeom>
                <a:avLst/>
                <a:gdLst/>
                <a:ahLst/>
                <a:cxnLst/>
                <a:rect l="l" t="t" r="r" b="b"/>
                <a:pathLst>
                  <a:path w="21358" h="11758" extrusionOk="0">
                    <a:moveTo>
                      <a:pt x="768" y="0"/>
                    </a:moveTo>
                    <a:cubicBezTo>
                      <a:pt x="348" y="0"/>
                      <a:pt x="0" y="178"/>
                      <a:pt x="0" y="384"/>
                    </a:cubicBezTo>
                    <a:lnTo>
                      <a:pt x="0" y="767"/>
                    </a:lnTo>
                    <a:lnTo>
                      <a:pt x="0" y="2605"/>
                    </a:lnTo>
                    <a:lnTo>
                      <a:pt x="0" y="11758"/>
                    </a:lnTo>
                    <a:lnTo>
                      <a:pt x="21357" y="11758"/>
                    </a:lnTo>
                    <a:lnTo>
                      <a:pt x="21357" y="2605"/>
                    </a:lnTo>
                    <a:lnTo>
                      <a:pt x="21357" y="767"/>
                    </a:lnTo>
                    <a:lnTo>
                      <a:pt x="21357" y="384"/>
                    </a:lnTo>
                    <a:cubicBezTo>
                      <a:pt x="21357" y="178"/>
                      <a:pt x="21010" y="0"/>
                      <a:pt x="2059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 name="Google Shape;784;p39"/>
              <p:cNvGrpSpPr/>
              <p:nvPr/>
            </p:nvGrpSpPr>
            <p:grpSpPr>
              <a:xfrm>
                <a:off x="7951675" y="1250006"/>
                <a:ext cx="838850" cy="461864"/>
                <a:chOff x="8968825" y="2866956"/>
                <a:chExt cx="838850" cy="461864"/>
              </a:xfrm>
            </p:grpSpPr>
            <p:sp>
              <p:nvSpPr>
                <p:cNvPr id="785" name="Google Shape;785;p39"/>
                <p:cNvSpPr/>
                <p:nvPr/>
              </p:nvSpPr>
              <p:spPr>
                <a:xfrm>
                  <a:off x="8968825" y="2866956"/>
                  <a:ext cx="838850" cy="461864"/>
                </a:xfrm>
                <a:custGeom>
                  <a:avLst/>
                  <a:gdLst/>
                  <a:ahLst/>
                  <a:cxnLst/>
                  <a:rect l="l" t="t" r="r" b="b"/>
                  <a:pathLst>
                    <a:path w="21357" h="11759" extrusionOk="0">
                      <a:moveTo>
                        <a:pt x="767" y="1"/>
                      </a:moveTo>
                      <a:cubicBezTo>
                        <a:pt x="348" y="1"/>
                        <a:pt x="0" y="170"/>
                        <a:pt x="0" y="384"/>
                      </a:cubicBezTo>
                      <a:lnTo>
                        <a:pt x="0" y="11759"/>
                      </a:lnTo>
                      <a:lnTo>
                        <a:pt x="21357" y="11759"/>
                      </a:lnTo>
                      <a:lnTo>
                        <a:pt x="21357" y="384"/>
                      </a:lnTo>
                      <a:cubicBezTo>
                        <a:pt x="21357" y="170"/>
                        <a:pt x="21009"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9"/>
                <p:cNvSpPr/>
                <p:nvPr/>
              </p:nvSpPr>
              <p:spPr>
                <a:xfrm>
                  <a:off x="8968825" y="2866956"/>
                  <a:ext cx="838850" cy="102004"/>
                </a:xfrm>
                <a:custGeom>
                  <a:avLst/>
                  <a:gdLst/>
                  <a:ahLst/>
                  <a:cxnLst/>
                  <a:rect l="l" t="t" r="r" b="b"/>
                  <a:pathLst>
                    <a:path w="21357" h="2597" extrusionOk="0">
                      <a:moveTo>
                        <a:pt x="767" y="1"/>
                      </a:moveTo>
                      <a:cubicBezTo>
                        <a:pt x="348" y="1"/>
                        <a:pt x="0" y="340"/>
                        <a:pt x="0" y="768"/>
                      </a:cubicBezTo>
                      <a:lnTo>
                        <a:pt x="0" y="2597"/>
                      </a:lnTo>
                      <a:lnTo>
                        <a:pt x="21357" y="2597"/>
                      </a:lnTo>
                      <a:lnTo>
                        <a:pt x="21357" y="768"/>
                      </a:lnTo>
                      <a:cubicBezTo>
                        <a:pt x="21357" y="340"/>
                        <a:pt x="21009" y="1"/>
                        <a:pt x="205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9"/>
                <p:cNvSpPr/>
                <p:nvPr/>
              </p:nvSpPr>
              <p:spPr>
                <a:xfrm>
                  <a:off x="9016821" y="2909021"/>
                  <a:ext cx="27691" cy="27730"/>
                </a:xfrm>
                <a:custGeom>
                  <a:avLst/>
                  <a:gdLst/>
                  <a:ahLst/>
                  <a:cxnLst/>
                  <a:rect l="l" t="t" r="r" b="b"/>
                  <a:pathLst>
                    <a:path w="705" h="706" extrusionOk="0">
                      <a:moveTo>
                        <a:pt x="348" y="0"/>
                      </a:moveTo>
                      <a:cubicBezTo>
                        <a:pt x="152" y="0"/>
                        <a:pt x="0" y="161"/>
                        <a:pt x="0" y="357"/>
                      </a:cubicBezTo>
                      <a:cubicBezTo>
                        <a:pt x="0" y="553"/>
                        <a:pt x="152" y="705"/>
                        <a:pt x="348" y="705"/>
                      </a:cubicBezTo>
                      <a:cubicBezTo>
                        <a:pt x="544" y="705"/>
                        <a:pt x="705" y="553"/>
                        <a:pt x="705" y="357"/>
                      </a:cubicBezTo>
                      <a:cubicBezTo>
                        <a:pt x="705" y="161"/>
                        <a:pt x="544" y="0"/>
                        <a:pt x="3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9"/>
                <p:cNvSpPr/>
                <p:nvPr/>
              </p:nvSpPr>
              <p:spPr>
                <a:xfrm>
                  <a:off x="9059554" y="2909021"/>
                  <a:ext cx="27730" cy="27730"/>
                </a:xfrm>
                <a:custGeom>
                  <a:avLst/>
                  <a:gdLst/>
                  <a:ahLst/>
                  <a:cxnLst/>
                  <a:rect l="l" t="t" r="r" b="b"/>
                  <a:pathLst>
                    <a:path w="706" h="706" extrusionOk="0">
                      <a:moveTo>
                        <a:pt x="357" y="0"/>
                      </a:moveTo>
                      <a:cubicBezTo>
                        <a:pt x="161" y="0"/>
                        <a:pt x="1" y="161"/>
                        <a:pt x="1" y="357"/>
                      </a:cubicBezTo>
                      <a:cubicBezTo>
                        <a:pt x="1" y="553"/>
                        <a:pt x="161" y="705"/>
                        <a:pt x="357" y="705"/>
                      </a:cubicBezTo>
                      <a:cubicBezTo>
                        <a:pt x="545" y="705"/>
                        <a:pt x="705" y="553"/>
                        <a:pt x="705" y="357"/>
                      </a:cubicBezTo>
                      <a:cubicBezTo>
                        <a:pt x="705" y="161"/>
                        <a:pt x="545" y="0"/>
                        <a:pt x="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9"/>
                <p:cNvSpPr/>
                <p:nvPr/>
              </p:nvSpPr>
              <p:spPr>
                <a:xfrm>
                  <a:off x="9102640" y="2909021"/>
                  <a:ext cx="27376" cy="27730"/>
                </a:xfrm>
                <a:custGeom>
                  <a:avLst/>
                  <a:gdLst/>
                  <a:ahLst/>
                  <a:cxnLst/>
                  <a:rect l="l" t="t" r="r" b="b"/>
                  <a:pathLst>
                    <a:path w="697" h="706" extrusionOk="0">
                      <a:moveTo>
                        <a:pt x="349" y="0"/>
                      </a:moveTo>
                      <a:cubicBezTo>
                        <a:pt x="153" y="0"/>
                        <a:pt x="1" y="161"/>
                        <a:pt x="1" y="357"/>
                      </a:cubicBezTo>
                      <a:cubicBezTo>
                        <a:pt x="1" y="553"/>
                        <a:pt x="153" y="705"/>
                        <a:pt x="349" y="705"/>
                      </a:cubicBezTo>
                      <a:cubicBezTo>
                        <a:pt x="545" y="705"/>
                        <a:pt x="697" y="553"/>
                        <a:pt x="697" y="357"/>
                      </a:cubicBezTo>
                      <a:cubicBezTo>
                        <a:pt x="697" y="161"/>
                        <a:pt x="545" y="0"/>
                        <a:pt x="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9"/>
                <p:cNvSpPr/>
                <p:nvPr/>
              </p:nvSpPr>
              <p:spPr>
                <a:xfrm>
                  <a:off x="9016821" y="3152535"/>
                  <a:ext cx="754796" cy="141595"/>
                </a:xfrm>
                <a:custGeom>
                  <a:avLst/>
                  <a:gdLst/>
                  <a:ahLst/>
                  <a:cxnLst/>
                  <a:rect l="l" t="t" r="r" b="b"/>
                  <a:pathLst>
                    <a:path w="19217" h="3605" extrusionOk="0">
                      <a:moveTo>
                        <a:pt x="1365" y="0"/>
                      </a:moveTo>
                      <a:cubicBezTo>
                        <a:pt x="607" y="0"/>
                        <a:pt x="0" y="607"/>
                        <a:pt x="0" y="1365"/>
                      </a:cubicBezTo>
                      <a:lnTo>
                        <a:pt x="0" y="2240"/>
                      </a:lnTo>
                      <a:cubicBezTo>
                        <a:pt x="0" y="2989"/>
                        <a:pt x="607" y="3604"/>
                        <a:pt x="1365" y="3604"/>
                      </a:cubicBezTo>
                      <a:lnTo>
                        <a:pt x="17851" y="3604"/>
                      </a:lnTo>
                      <a:cubicBezTo>
                        <a:pt x="18610" y="3604"/>
                        <a:pt x="19216" y="2989"/>
                        <a:pt x="19216" y="2240"/>
                      </a:cubicBezTo>
                      <a:lnTo>
                        <a:pt x="19216" y="1365"/>
                      </a:lnTo>
                      <a:cubicBezTo>
                        <a:pt x="19216" y="607"/>
                        <a:pt x="18610" y="0"/>
                        <a:pt x="17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p:nvPr/>
              </p:nvSpPr>
              <p:spPr>
                <a:xfrm>
                  <a:off x="9050442" y="3168992"/>
                  <a:ext cx="108327" cy="108327"/>
                </a:xfrm>
                <a:custGeom>
                  <a:avLst/>
                  <a:gdLst/>
                  <a:ahLst/>
                  <a:cxnLst/>
                  <a:rect l="l" t="t" r="r" b="b"/>
                  <a:pathLst>
                    <a:path w="2758" h="2758" extrusionOk="0">
                      <a:moveTo>
                        <a:pt x="1374" y="1"/>
                      </a:moveTo>
                      <a:cubicBezTo>
                        <a:pt x="616" y="1"/>
                        <a:pt x="1" y="625"/>
                        <a:pt x="1" y="1383"/>
                      </a:cubicBezTo>
                      <a:cubicBezTo>
                        <a:pt x="1" y="2142"/>
                        <a:pt x="616" y="2757"/>
                        <a:pt x="1374" y="2757"/>
                      </a:cubicBezTo>
                      <a:cubicBezTo>
                        <a:pt x="2142" y="2757"/>
                        <a:pt x="2757" y="2142"/>
                        <a:pt x="2757" y="1383"/>
                      </a:cubicBezTo>
                      <a:cubicBezTo>
                        <a:pt x="2757" y="625"/>
                        <a:pt x="2142" y="1"/>
                        <a:pt x="13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9"/>
                <p:cNvSpPr/>
                <p:nvPr/>
              </p:nvSpPr>
              <p:spPr>
                <a:xfrm>
                  <a:off x="9187438" y="3186862"/>
                  <a:ext cx="538612" cy="15829"/>
                </a:xfrm>
                <a:custGeom>
                  <a:avLst/>
                  <a:gdLst/>
                  <a:ahLst/>
                  <a:cxnLst/>
                  <a:rect l="l" t="t" r="r" b="b"/>
                  <a:pathLst>
                    <a:path w="13713" h="403" extrusionOk="0">
                      <a:moveTo>
                        <a:pt x="197" y="1"/>
                      </a:moveTo>
                      <a:cubicBezTo>
                        <a:pt x="90" y="1"/>
                        <a:pt x="1" y="90"/>
                        <a:pt x="1" y="206"/>
                      </a:cubicBezTo>
                      <a:cubicBezTo>
                        <a:pt x="1" y="313"/>
                        <a:pt x="90" y="402"/>
                        <a:pt x="197" y="402"/>
                      </a:cubicBezTo>
                      <a:lnTo>
                        <a:pt x="13516" y="402"/>
                      </a:lnTo>
                      <a:cubicBezTo>
                        <a:pt x="13623" y="402"/>
                        <a:pt x="13712" y="313"/>
                        <a:pt x="13712" y="206"/>
                      </a:cubicBezTo>
                      <a:cubicBezTo>
                        <a:pt x="13712" y="90"/>
                        <a:pt x="13623" y="1"/>
                        <a:pt x="135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9187438" y="3215259"/>
                  <a:ext cx="538612" cy="15790"/>
                </a:xfrm>
                <a:custGeom>
                  <a:avLst/>
                  <a:gdLst/>
                  <a:ahLst/>
                  <a:cxnLst/>
                  <a:rect l="l" t="t" r="r" b="b"/>
                  <a:pathLst>
                    <a:path w="13713" h="402" extrusionOk="0">
                      <a:moveTo>
                        <a:pt x="197" y="0"/>
                      </a:moveTo>
                      <a:cubicBezTo>
                        <a:pt x="90" y="0"/>
                        <a:pt x="1" y="89"/>
                        <a:pt x="1" y="205"/>
                      </a:cubicBezTo>
                      <a:cubicBezTo>
                        <a:pt x="1" y="312"/>
                        <a:pt x="90" y="402"/>
                        <a:pt x="197" y="402"/>
                      </a:cubicBezTo>
                      <a:lnTo>
                        <a:pt x="13516" y="402"/>
                      </a:lnTo>
                      <a:cubicBezTo>
                        <a:pt x="13623" y="402"/>
                        <a:pt x="13712" y="312"/>
                        <a:pt x="13712" y="205"/>
                      </a:cubicBezTo>
                      <a:cubicBezTo>
                        <a:pt x="13712" y="89"/>
                        <a:pt x="13623" y="0"/>
                        <a:pt x="135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9187438" y="3243970"/>
                  <a:ext cx="317873" cy="15829"/>
                </a:xfrm>
                <a:custGeom>
                  <a:avLst/>
                  <a:gdLst/>
                  <a:ahLst/>
                  <a:cxnLst/>
                  <a:rect l="l" t="t" r="r" b="b"/>
                  <a:pathLst>
                    <a:path w="8093" h="403" extrusionOk="0">
                      <a:moveTo>
                        <a:pt x="197" y="1"/>
                      </a:moveTo>
                      <a:cubicBezTo>
                        <a:pt x="90" y="1"/>
                        <a:pt x="1" y="90"/>
                        <a:pt x="1" y="197"/>
                      </a:cubicBezTo>
                      <a:cubicBezTo>
                        <a:pt x="1" y="304"/>
                        <a:pt x="90" y="402"/>
                        <a:pt x="197" y="402"/>
                      </a:cubicBezTo>
                      <a:lnTo>
                        <a:pt x="7896" y="402"/>
                      </a:lnTo>
                      <a:cubicBezTo>
                        <a:pt x="8003" y="402"/>
                        <a:pt x="8092" y="304"/>
                        <a:pt x="8092" y="197"/>
                      </a:cubicBezTo>
                      <a:cubicBezTo>
                        <a:pt x="8092" y="90"/>
                        <a:pt x="8003" y="1"/>
                        <a:pt x="78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9050442" y="3013064"/>
                  <a:ext cx="108327" cy="108327"/>
                </a:xfrm>
                <a:custGeom>
                  <a:avLst/>
                  <a:gdLst/>
                  <a:ahLst/>
                  <a:cxnLst/>
                  <a:rect l="l" t="t" r="r" b="b"/>
                  <a:pathLst>
                    <a:path w="2758" h="2758" extrusionOk="0">
                      <a:moveTo>
                        <a:pt x="1374" y="1"/>
                      </a:moveTo>
                      <a:cubicBezTo>
                        <a:pt x="616" y="1"/>
                        <a:pt x="1" y="616"/>
                        <a:pt x="1" y="1375"/>
                      </a:cubicBezTo>
                      <a:cubicBezTo>
                        <a:pt x="1" y="2133"/>
                        <a:pt x="616" y="2757"/>
                        <a:pt x="1374" y="2757"/>
                      </a:cubicBezTo>
                      <a:cubicBezTo>
                        <a:pt x="2142" y="2757"/>
                        <a:pt x="2757" y="2133"/>
                        <a:pt x="2757" y="1375"/>
                      </a:cubicBezTo>
                      <a:cubicBezTo>
                        <a:pt x="2757" y="616"/>
                        <a:pt x="2142" y="1"/>
                        <a:pt x="13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9"/>
                <p:cNvSpPr/>
                <p:nvPr/>
              </p:nvSpPr>
              <p:spPr>
                <a:xfrm>
                  <a:off x="9187438" y="3030581"/>
                  <a:ext cx="538612" cy="15829"/>
                </a:xfrm>
                <a:custGeom>
                  <a:avLst/>
                  <a:gdLst/>
                  <a:ahLst/>
                  <a:cxnLst/>
                  <a:rect l="l" t="t" r="r" b="b"/>
                  <a:pathLst>
                    <a:path w="13713" h="403" extrusionOk="0">
                      <a:moveTo>
                        <a:pt x="197" y="1"/>
                      </a:moveTo>
                      <a:cubicBezTo>
                        <a:pt x="90" y="1"/>
                        <a:pt x="1" y="90"/>
                        <a:pt x="1" y="206"/>
                      </a:cubicBezTo>
                      <a:cubicBezTo>
                        <a:pt x="1" y="313"/>
                        <a:pt x="90" y="402"/>
                        <a:pt x="197" y="402"/>
                      </a:cubicBezTo>
                      <a:lnTo>
                        <a:pt x="13516" y="402"/>
                      </a:lnTo>
                      <a:cubicBezTo>
                        <a:pt x="13623" y="402"/>
                        <a:pt x="13712" y="313"/>
                        <a:pt x="13712" y="206"/>
                      </a:cubicBezTo>
                      <a:cubicBezTo>
                        <a:pt x="13712" y="90"/>
                        <a:pt x="13623" y="1"/>
                        <a:pt x="135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9"/>
                <p:cNvSpPr/>
                <p:nvPr/>
              </p:nvSpPr>
              <p:spPr>
                <a:xfrm>
                  <a:off x="9187438" y="3059332"/>
                  <a:ext cx="538612" cy="15790"/>
                </a:xfrm>
                <a:custGeom>
                  <a:avLst/>
                  <a:gdLst/>
                  <a:ahLst/>
                  <a:cxnLst/>
                  <a:rect l="l" t="t" r="r" b="b"/>
                  <a:pathLst>
                    <a:path w="13713" h="402" extrusionOk="0">
                      <a:moveTo>
                        <a:pt x="197" y="0"/>
                      </a:moveTo>
                      <a:cubicBezTo>
                        <a:pt x="90" y="0"/>
                        <a:pt x="1" y="90"/>
                        <a:pt x="1" y="197"/>
                      </a:cubicBezTo>
                      <a:cubicBezTo>
                        <a:pt x="1" y="304"/>
                        <a:pt x="90" y="402"/>
                        <a:pt x="197" y="402"/>
                      </a:cubicBezTo>
                      <a:lnTo>
                        <a:pt x="13516" y="402"/>
                      </a:lnTo>
                      <a:cubicBezTo>
                        <a:pt x="13623" y="402"/>
                        <a:pt x="13712" y="304"/>
                        <a:pt x="13712" y="197"/>
                      </a:cubicBezTo>
                      <a:cubicBezTo>
                        <a:pt x="13712" y="90"/>
                        <a:pt x="13623" y="0"/>
                        <a:pt x="135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9187438" y="3087689"/>
                  <a:ext cx="317873" cy="15829"/>
                </a:xfrm>
                <a:custGeom>
                  <a:avLst/>
                  <a:gdLst/>
                  <a:ahLst/>
                  <a:cxnLst/>
                  <a:rect l="l" t="t" r="r" b="b"/>
                  <a:pathLst>
                    <a:path w="8093" h="403" extrusionOk="0">
                      <a:moveTo>
                        <a:pt x="197" y="1"/>
                      </a:moveTo>
                      <a:cubicBezTo>
                        <a:pt x="90" y="1"/>
                        <a:pt x="1" y="90"/>
                        <a:pt x="1" y="197"/>
                      </a:cubicBezTo>
                      <a:cubicBezTo>
                        <a:pt x="1" y="313"/>
                        <a:pt x="90" y="402"/>
                        <a:pt x="197" y="402"/>
                      </a:cubicBezTo>
                      <a:lnTo>
                        <a:pt x="7896" y="402"/>
                      </a:lnTo>
                      <a:cubicBezTo>
                        <a:pt x="8003" y="402"/>
                        <a:pt x="8092" y="313"/>
                        <a:pt x="8092" y="197"/>
                      </a:cubicBezTo>
                      <a:cubicBezTo>
                        <a:pt x="8092" y="90"/>
                        <a:pt x="8003" y="1"/>
                        <a:pt x="78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9067252" y="3197388"/>
                  <a:ext cx="80990" cy="57502"/>
                </a:xfrm>
                <a:custGeom>
                  <a:avLst/>
                  <a:gdLst/>
                  <a:ahLst/>
                  <a:cxnLst/>
                  <a:rect l="l" t="t" r="r" b="b"/>
                  <a:pathLst>
                    <a:path w="2062" h="1464" extrusionOk="0">
                      <a:moveTo>
                        <a:pt x="1812" y="0"/>
                      </a:moveTo>
                      <a:lnTo>
                        <a:pt x="804" y="990"/>
                      </a:lnTo>
                      <a:lnTo>
                        <a:pt x="242" y="312"/>
                      </a:lnTo>
                      <a:lnTo>
                        <a:pt x="1" y="544"/>
                      </a:lnTo>
                      <a:lnTo>
                        <a:pt x="759" y="1463"/>
                      </a:lnTo>
                      <a:lnTo>
                        <a:pt x="2062" y="277"/>
                      </a:lnTo>
                      <a:lnTo>
                        <a:pt x="18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 name="Google Shape;800;p39"/>
            <p:cNvGrpSpPr/>
            <p:nvPr/>
          </p:nvGrpSpPr>
          <p:grpSpPr>
            <a:xfrm rot="4733268">
              <a:off x="1697097" y="1462032"/>
              <a:ext cx="2318093" cy="531903"/>
              <a:chOff x="-49806" y="1266020"/>
              <a:chExt cx="481587" cy="110491"/>
            </a:xfrm>
          </p:grpSpPr>
          <p:sp>
            <p:nvSpPr>
              <p:cNvPr id="801" name="Google Shape;801;p39"/>
              <p:cNvSpPr/>
              <p:nvPr/>
            </p:nvSpPr>
            <p:spPr>
              <a:xfrm>
                <a:off x="-48661" y="1266020"/>
                <a:ext cx="480442" cy="110409"/>
              </a:xfrm>
              <a:custGeom>
                <a:avLst/>
                <a:gdLst/>
                <a:ahLst/>
                <a:cxnLst/>
                <a:rect l="l" t="t" r="r" b="b"/>
                <a:pathLst>
                  <a:path w="12232" h="2811" extrusionOk="0">
                    <a:moveTo>
                      <a:pt x="1758" y="1"/>
                    </a:moveTo>
                    <a:lnTo>
                      <a:pt x="1" y="554"/>
                    </a:lnTo>
                    <a:lnTo>
                      <a:pt x="464" y="839"/>
                    </a:lnTo>
                    <a:lnTo>
                      <a:pt x="1571" y="1517"/>
                    </a:lnTo>
                    <a:lnTo>
                      <a:pt x="10394" y="2659"/>
                    </a:lnTo>
                    <a:lnTo>
                      <a:pt x="10501" y="2668"/>
                    </a:lnTo>
                    <a:lnTo>
                      <a:pt x="10875" y="2713"/>
                    </a:lnTo>
                    <a:lnTo>
                      <a:pt x="10866" y="2784"/>
                    </a:lnTo>
                    <a:lnTo>
                      <a:pt x="11116" y="2811"/>
                    </a:lnTo>
                    <a:lnTo>
                      <a:pt x="11125" y="2748"/>
                    </a:lnTo>
                    <a:lnTo>
                      <a:pt x="11330" y="2775"/>
                    </a:lnTo>
                    <a:cubicBezTo>
                      <a:pt x="11363" y="2779"/>
                      <a:pt x="11396" y="2781"/>
                      <a:pt x="11429" y="2781"/>
                    </a:cubicBezTo>
                    <a:cubicBezTo>
                      <a:pt x="11808" y="2781"/>
                      <a:pt x="12137" y="2501"/>
                      <a:pt x="12187" y="2115"/>
                    </a:cubicBezTo>
                    <a:cubicBezTo>
                      <a:pt x="12231" y="1696"/>
                      <a:pt x="11937" y="1312"/>
                      <a:pt x="11518" y="1258"/>
                    </a:cubicBezTo>
                    <a:lnTo>
                      <a:pt x="11321" y="1232"/>
                    </a:lnTo>
                    <a:lnTo>
                      <a:pt x="11330" y="1169"/>
                    </a:lnTo>
                    <a:lnTo>
                      <a:pt x="11080" y="1142"/>
                    </a:lnTo>
                    <a:lnTo>
                      <a:pt x="11072" y="1205"/>
                    </a:lnTo>
                    <a:lnTo>
                      <a:pt x="17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9"/>
              <p:cNvGrpSpPr/>
              <p:nvPr/>
            </p:nvGrpSpPr>
            <p:grpSpPr>
              <a:xfrm>
                <a:off x="-49806" y="1266103"/>
                <a:ext cx="481537" cy="110408"/>
                <a:chOff x="-144543" y="2083865"/>
                <a:chExt cx="481537" cy="110408"/>
              </a:xfrm>
            </p:grpSpPr>
            <p:sp>
              <p:nvSpPr>
                <p:cNvPr id="803" name="Google Shape;803;p39"/>
                <p:cNvSpPr/>
                <p:nvPr/>
              </p:nvSpPr>
              <p:spPr>
                <a:xfrm>
                  <a:off x="-14379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14454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rgbClr val="FFFFFF">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268612" y="2129034"/>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82129" y="2083865"/>
                  <a:ext cx="354283" cy="104439"/>
                </a:xfrm>
                <a:custGeom>
                  <a:avLst/>
                  <a:gdLst/>
                  <a:ahLst/>
                  <a:cxnLst/>
                  <a:rect l="l" t="t" r="r" b="b"/>
                  <a:pathLst>
                    <a:path w="9020" h="2659" extrusionOk="0">
                      <a:moveTo>
                        <a:pt x="197" y="0"/>
                      </a:moveTo>
                      <a:lnTo>
                        <a:pt x="1" y="1517"/>
                      </a:lnTo>
                      <a:lnTo>
                        <a:pt x="8833" y="2659"/>
                      </a:lnTo>
                      <a:lnTo>
                        <a:pt x="9020" y="1142"/>
                      </a:lnTo>
                      <a:lnTo>
                        <a:pt x="1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43793" y="2098908"/>
                  <a:ext cx="20699" cy="17911"/>
                </a:xfrm>
                <a:custGeom>
                  <a:avLst/>
                  <a:gdLst/>
                  <a:ahLst/>
                  <a:cxnLst/>
                  <a:rect l="l" t="t" r="r" b="b"/>
                  <a:pathLst>
                    <a:path w="527" h="456" extrusionOk="0">
                      <a:moveTo>
                        <a:pt x="527" y="1"/>
                      </a:moveTo>
                      <a:lnTo>
                        <a:pt x="1" y="170"/>
                      </a:lnTo>
                      <a:lnTo>
                        <a:pt x="464" y="456"/>
                      </a:lnTo>
                      <a:lnTo>
                        <a:pt x="5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64763" y="2128680"/>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283341" y="2128366"/>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82129" y="2128680"/>
                  <a:ext cx="367598" cy="61744"/>
                </a:xfrm>
                <a:custGeom>
                  <a:avLst/>
                  <a:gdLst/>
                  <a:ahLst/>
                  <a:cxnLst/>
                  <a:rect l="l" t="t" r="r" b="b"/>
                  <a:pathLst>
                    <a:path w="9359" h="1572" extrusionOk="0">
                      <a:moveTo>
                        <a:pt x="45" y="1"/>
                      </a:moveTo>
                      <a:lnTo>
                        <a:pt x="1" y="376"/>
                      </a:lnTo>
                      <a:lnTo>
                        <a:pt x="9314" y="1571"/>
                      </a:lnTo>
                      <a:lnTo>
                        <a:pt x="9359" y="1205"/>
                      </a:lnTo>
                      <a:lnTo>
                        <a:pt x="45"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76512" y="2083865"/>
                  <a:ext cx="367598" cy="61705"/>
                </a:xfrm>
                <a:custGeom>
                  <a:avLst/>
                  <a:gdLst/>
                  <a:ahLst/>
                  <a:cxnLst/>
                  <a:rect l="l" t="t" r="r" b="b"/>
                  <a:pathLst>
                    <a:path w="9359" h="1571" extrusionOk="0">
                      <a:moveTo>
                        <a:pt x="54" y="0"/>
                      </a:moveTo>
                      <a:lnTo>
                        <a:pt x="0" y="375"/>
                      </a:lnTo>
                      <a:lnTo>
                        <a:pt x="9314" y="1570"/>
                      </a:lnTo>
                      <a:lnTo>
                        <a:pt x="9359" y="1204"/>
                      </a:lnTo>
                      <a:lnTo>
                        <a:pt x="54"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283341" y="2173181"/>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3" name="Google Shape;813;p39"/>
          <p:cNvGrpSpPr/>
          <p:nvPr/>
        </p:nvGrpSpPr>
        <p:grpSpPr>
          <a:xfrm>
            <a:off x="1963019" y="337107"/>
            <a:ext cx="5438247" cy="1551662"/>
            <a:chOff x="1963019" y="337107"/>
            <a:chExt cx="5438247" cy="1551662"/>
          </a:xfrm>
        </p:grpSpPr>
        <p:sp>
          <p:nvSpPr>
            <p:cNvPr id="814" name="Google Shape;814;p39"/>
            <p:cNvSpPr/>
            <p:nvPr/>
          </p:nvSpPr>
          <p:spPr>
            <a:xfrm>
              <a:off x="5456444" y="3371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963019" y="13270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7197569" y="1686469"/>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39"/>
          <p:cNvSpPr txBox="1">
            <a:spLocks noGrp="1"/>
          </p:cNvSpPr>
          <p:nvPr>
            <p:ph type="title"/>
          </p:nvPr>
        </p:nvSpPr>
        <p:spPr>
          <a:xfrm>
            <a:off x="2038522" y="456576"/>
            <a:ext cx="49923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HIPÓTESIS</a:t>
            </a:r>
            <a:endParaRPr sz="3000"/>
          </a:p>
        </p:txBody>
      </p:sp>
      <p:pic>
        <p:nvPicPr>
          <p:cNvPr id="3" name="Imagen 2">
            <a:extLst>
              <a:ext uri="{FF2B5EF4-FFF2-40B4-BE49-F238E27FC236}">
                <a16:creationId xmlns:a16="http://schemas.microsoft.com/office/drawing/2014/main" id="{129A3AEB-A9E2-BB4C-AD18-186895F71CDC}"/>
              </a:ext>
            </a:extLst>
          </p:cNvPr>
          <p:cNvPicPr>
            <a:picLocks noChangeAspect="1"/>
          </p:cNvPicPr>
          <p:nvPr/>
        </p:nvPicPr>
        <p:blipFill>
          <a:blip r:embed="rId3"/>
          <a:stretch>
            <a:fillRect/>
          </a:stretch>
        </p:blipFill>
        <p:spPr>
          <a:xfrm>
            <a:off x="6636982" y="4267733"/>
            <a:ext cx="2507018" cy="8757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5"/>
          <p:cNvSpPr txBox="1">
            <a:spLocks noGrp="1"/>
          </p:cNvSpPr>
          <p:nvPr>
            <p:ph type="title"/>
          </p:nvPr>
        </p:nvSpPr>
        <p:spPr>
          <a:xfrm>
            <a:off x="720000" y="8550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OBJETIVO </a:t>
            </a:r>
            <a:r>
              <a:rPr lang="en">
                <a:solidFill>
                  <a:schemeClr val="accent1"/>
                </a:solidFill>
              </a:rPr>
              <a:t>GENERAL</a:t>
            </a:r>
            <a:endParaRPr>
              <a:solidFill>
                <a:schemeClr val="accent1"/>
              </a:solidFill>
            </a:endParaRPr>
          </a:p>
        </p:txBody>
      </p:sp>
      <p:sp>
        <p:nvSpPr>
          <p:cNvPr id="609" name="Google Shape;609;p35"/>
          <p:cNvSpPr/>
          <p:nvPr/>
        </p:nvSpPr>
        <p:spPr>
          <a:xfrm>
            <a:off x="1006838" y="1805147"/>
            <a:ext cx="906600" cy="90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7230550" y="3126497"/>
            <a:ext cx="906600" cy="90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5"/>
          <p:cNvSpPr txBox="1">
            <a:spLocks noGrp="1"/>
          </p:cNvSpPr>
          <p:nvPr>
            <p:ph type="subTitle" idx="1"/>
          </p:nvPr>
        </p:nvSpPr>
        <p:spPr>
          <a:xfrm>
            <a:off x="2408458" y="1598033"/>
            <a:ext cx="4685268" cy="23154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2400"/>
              <a:t>Analizar la relación entre el campus universitario y la comuna en la elección del programa académico por parte de los estudiantes admitidos en el ITM para el semestre 2022-2. </a:t>
            </a:r>
            <a:endParaRPr sz="2400"/>
          </a:p>
        </p:txBody>
      </p:sp>
      <p:grpSp>
        <p:nvGrpSpPr>
          <p:cNvPr id="615" name="Google Shape;615;p35"/>
          <p:cNvGrpSpPr/>
          <p:nvPr/>
        </p:nvGrpSpPr>
        <p:grpSpPr>
          <a:xfrm>
            <a:off x="7436141" y="3332554"/>
            <a:ext cx="495429" cy="494508"/>
            <a:chOff x="1279929" y="1380479"/>
            <a:chExt cx="495429" cy="494508"/>
          </a:xfrm>
        </p:grpSpPr>
        <p:sp>
          <p:nvSpPr>
            <p:cNvPr id="616" name="Google Shape;616;p35"/>
            <p:cNvSpPr/>
            <p:nvPr/>
          </p:nvSpPr>
          <p:spPr>
            <a:xfrm>
              <a:off x="1454864" y="1468314"/>
              <a:ext cx="145471" cy="144734"/>
            </a:xfrm>
            <a:custGeom>
              <a:avLst/>
              <a:gdLst/>
              <a:ahLst/>
              <a:cxnLst/>
              <a:rect l="l" t="t" r="r" b="b"/>
              <a:pathLst>
                <a:path w="1580" h="1572" extrusionOk="0">
                  <a:moveTo>
                    <a:pt x="1103" y="391"/>
                  </a:moveTo>
                  <a:cubicBezTo>
                    <a:pt x="1143" y="391"/>
                    <a:pt x="1183" y="407"/>
                    <a:pt x="1214" y="438"/>
                  </a:cubicBezTo>
                  <a:cubicBezTo>
                    <a:pt x="1277" y="501"/>
                    <a:pt x="1277" y="599"/>
                    <a:pt x="1214" y="661"/>
                  </a:cubicBezTo>
                  <a:lnTo>
                    <a:pt x="741" y="1134"/>
                  </a:lnTo>
                  <a:cubicBezTo>
                    <a:pt x="710" y="1165"/>
                    <a:pt x="670" y="1181"/>
                    <a:pt x="630" y="1181"/>
                  </a:cubicBezTo>
                  <a:cubicBezTo>
                    <a:pt x="590" y="1181"/>
                    <a:pt x="550" y="1165"/>
                    <a:pt x="518" y="1134"/>
                  </a:cubicBezTo>
                  <a:lnTo>
                    <a:pt x="286" y="893"/>
                  </a:lnTo>
                  <a:cubicBezTo>
                    <a:pt x="224" y="831"/>
                    <a:pt x="224" y="732"/>
                    <a:pt x="286" y="670"/>
                  </a:cubicBezTo>
                  <a:cubicBezTo>
                    <a:pt x="313" y="643"/>
                    <a:pt x="353" y="630"/>
                    <a:pt x="395" y="630"/>
                  </a:cubicBezTo>
                  <a:cubicBezTo>
                    <a:pt x="436" y="630"/>
                    <a:pt x="478" y="643"/>
                    <a:pt x="509" y="670"/>
                  </a:cubicBezTo>
                  <a:lnTo>
                    <a:pt x="634" y="795"/>
                  </a:lnTo>
                  <a:lnTo>
                    <a:pt x="991" y="438"/>
                  </a:lnTo>
                  <a:cubicBezTo>
                    <a:pt x="1022" y="407"/>
                    <a:pt x="1063" y="391"/>
                    <a:pt x="1103" y="391"/>
                  </a:cubicBezTo>
                  <a:close/>
                  <a:moveTo>
                    <a:pt x="786" y="1"/>
                  </a:moveTo>
                  <a:cubicBezTo>
                    <a:pt x="358" y="1"/>
                    <a:pt x="1" y="349"/>
                    <a:pt x="1" y="786"/>
                  </a:cubicBezTo>
                  <a:cubicBezTo>
                    <a:pt x="1" y="1223"/>
                    <a:pt x="358" y="1571"/>
                    <a:pt x="786" y="1571"/>
                  </a:cubicBezTo>
                  <a:cubicBezTo>
                    <a:pt x="1223" y="1571"/>
                    <a:pt x="1580" y="1223"/>
                    <a:pt x="1580" y="786"/>
                  </a:cubicBezTo>
                  <a:cubicBezTo>
                    <a:pt x="1580" y="349"/>
                    <a:pt x="1223"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1279929" y="1380479"/>
              <a:ext cx="495429" cy="494508"/>
            </a:xfrm>
            <a:custGeom>
              <a:avLst/>
              <a:gdLst/>
              <a:ahLst/>
              <a:cxnLst/>
              <a:rect l="l" t="t" r="r" b="b"/>
              <a:pathLst>
                <a:path w="5381" h="5371" extrusionOk="0">
                  <a:moveTo>
                    <a:pt x="955" y="955"/>
                  </a:moveTo>
                  <a:lnTo>
                    <a:pt x="955" y="1740"/>
                  </a:lnTo>
                  <a:cubicBezTo>
                    <a:pt x="955" y="2008"/>
                    <a:pt x="1018" y="2257"/>
                    <a:pt x="1125" y="2480"/>
                  </a:cubicBezTo>
                  <a:cubicBezTo>
                    <a:pt x="670" y="2347"/>
                    <a:pt x="322" y="1927"/>
                    <a:pt x="322" y="1428"/>
                  </a:cubicBezTo>
                  <a:lnTo>
                    <a:pt x="322" y="955"/>
                  </a:lnTo>
                  <a:close/>
                  <a:moveTo>
                    <a:pt x="5068" y="955"/>
                  </a:moveTo>
                  <a:lnTo>
                    <a:pt x="5068" y="1428"/>
                  </a:lnTo>
                  <a:cubicBezTo>
                    <a:pt x="5068" y="1927"/>
                    <a:pt x="4720" y="2347"/>
                    <a:pt x="4256" y="2480"/>
                  </a:cubicBezTo>
                  <a:cubicBezTo>
                    <a:pt x="4363" y="2257"/>
                    <a:pt x="4426" y="2008"/>
                    <a:pt x="4426" y="1740"/>
                  </a:cubicBezTo>
                  <a:lnTo>
                    <a:pt x="4426" y="955"/>
                  </a:lnTo>
                  <a:close/>
                  <a:moveTo>
                    <a:pt x="2686" y="634"/>
                  </a:moveTo>
                  <a:cubicBezTo>
                    <a:pt x="3293" y="634"/>
                    <a:pt x="3792" y="1133"/>
                    <a:pt x="3792" y="1740"/>
                  </a:cubicBezTo>
                  <a:cubicBezTo>
                    <a:pt x="3792" y="2347"/>
                    <a:pt x="3293" y="2846"/>
                    <a:pt x="2686" y="2846"/>
                  </a:cubicBezTo>
                  <a:cubicBezTo>
                    <a:pt x="2079" y="2846"/>
                    <a:pt x="1589" y="2347"/>
                    <a:pt x="1589" y="1740"/>
                  </a:cubicBezTo>
                  <a:cubicBezTo>
                    <a:pt x="1589" y="1133"/>
                    <a:pt x="2079" y="634"/>
                    <a:pt x="2686" y="634"/>
                  </a:cubicBezTo>
                  <a:close/>
                  <a:moveTo>
                    <a:pt x="804" y="0"/>
                  </a:moveTo>
                  <a:cubicBezTo>
                    <a:pt x="723" y="0"/>
                    <a:pt x="652" y="54"/>
                    <a:pt x="643" y="134"/>
                  </a:cubicBezTo>
                  <a:cubicBezTo>
                    <a:pt x="634" y="232"/>
                    <a:pt x="706" y="313"/>
                    <a:pt x="804" y="313"/>
                  </a:cubicBezTo>
                  <a:cubicBezTo>
                    <a:pt x="884" y="313"/>
                    <a:pt x="955" y="384"/>
                    <a:pt x="955" y="473"/>
                  </a:cubicBezTo>
                  <a:lnTo>
                    <a:pt x="955" y="634"/>
                  </a:lnTo>
                  <a:lnTo>
                    <a:pt x="161" y="634"/>
                  </a:lnTo>
                  <a:cubicBezTo>
                    <a:pt x="72" y="634"/>
                    <a:pt x="1" y="705"/>
                    <a:pt x="1" y="794"/>
                  </a:cubicBezTo>
                  <a:lnTo>
                    <a:pt x="1" y="1428"/>
                  </a:lnTo>
                  <a:cubicBezTo>
                    <a:pt x="1" y="2177"/>
                    <a:pt x="607" y="2793"/>
                    <a:pt x="1348" y="2837"/>
                  </a:cubicBezTo>
                  <a:cubicBezTo>
                    <a:pt x="1633" y="3185"/>
                    <a:pt x="2062" y="3417"/>
                    <a:pt x="2534" y="3462"/>
                  </a:cubicBezTo>
                  <a:lnTo>
                    <a:pt x="2534" y="4746"/>
                  </a:lnTo>
                  <a:lnTo>
                    <a:pt x="1803" y="4746"/>
                  </a:lnTo>
                  <a:cubicBezTo>
                    <a:pt x="1687" y="4746"/>
                    <a:pt x="1589" y="4836"/>
                    <a:pt x="1589" y="4952"/>
                  </a:cubicBezTo>
                  <a:lnTo>
                    <a:pt x="1589" y="5273"/>
                  </a:lnTo>
                  <a:cubicBezTo>
                    <a:pt x="1589" y="5326"/>
                    <a:pt x="1633" y="5371"/>
                    <a:pt x="1696" y="5371"/>
                  </a:cubicBezTo>
                  <a:lnTo>
                    <a:pt x="3694" y="5371"/>
                  </a:lnTo>
                  <a:cubicBezTo>
                    <a:pt x="3748" y="5371"/>
                    <a:pt x="3792" y="5326"/>
                    <a:pt x="3792" y="5273"/>
                  </a:cubicBezTo>
                  <a:lnTo>
                    <a:pt x="3792" y="4952"/>
                  </a:lnTo>
                  <a:cubicBezTo>
                    <a:pt x="3792" y="4836"/>
                    <a:pt x="3703" y="4746"/>
                    <a:pt x="3587" y="4746"/>
                  </a:cubicBezTo>
                  <a:lnTo>
                    <a:pt x="2847" y="4746"/>
                  </a:lnTo>
                  <a:lnTo>
                    <a:pt x="2847" y="3462"/>
                  </a:lnTo>
                  <a:cubicBezTo>
                    <a:pt x="3328" y="3417"/>
                    <a:pt x="3748" y="3185"/>
                    <a:pt x="4033" y="2837"/>
                  </a:cubicBezTo>
                  <a:cubicBezTo>
                    <a:pt x="4774" y="2793"/>
                    <a:pt x="5380" y="2177"/>
                    <a:pt x="5380" y="1428"/>
                  </a:cubicBezTo>
                  <a:lnTo>
                    <a:pt x="5380" y="794"/>
                  </a:lnTo>
                  <a:cubicBezTo>
                    <a:pt x="5380" y="705"/>
                    <a:pt x="5309" y="634"/>
                    <a:pt x="5220" y="634"/>
                  </a:cubicBezTo>
                  <a:lnTo>
                    <a:pt x="4426" y="634"/>
                  </a:lnTo>
                  <a:lnTo>
                    <a:pt x="4426" y="473"/>
                  </a:lnTo>
                  <a:cubicBezTo>
                    <a:pt x="4426" y="384"/>
                    <a:pt x="4497" y="313"/>
                    <a:pt x="4586" y="313"/>
                  </a:cubicBezTo>
                  <a:cubicBezTo>
                    <a:pt x="4675" y="313"/>
                    <a:pt x="4747" y="232"/>
                    <a:pt x="4738" y="134"/>
                  </a:cubicBezTo>
                  <a:cubicBezTo>
                    <a:pt x="4729" y="54"/>
                    <a:pt x="4658" y="0"/>
                    <a:pt x="4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5"/>
          <p:cNvGrpSpPr/>
          <p:nvPr/>
        </p:nvGrpSpPr>
        <p:grpSpPr>
          <a:xfrm>
            <a:off x="1300357" y="2011162"/>
            <a:ext cx="319575" cy="494600"/>
            <a:chOff x="2044669" y="1380387"/>
            <a:chExt cx="319575" cy="494600"/>
          </a:xfrm>
        </p:grpSpPr>
        <p:sp>
          <p:nvSpPr>
            <p:cNvPr id="619" name="Google Shape;619;p35"/>
            <p:cNvSpPr/>
            <p:nvPr/>
          </p:nvSpPr>
          <p:spPr>
            <a:xfrm>
              <a:off x="2102950" y="1380387"/>
              <a:ext cx="28818" cy="28910"/>
            </a:xfrm>
            <a:custGeom>
              <a:avLst/>
              <a:gdLst/>
              <a:ahLst/>
              <a:cxnLst/>
              <a:rect l="l" t="t" r="r" b="b"/>
              <a:pathLst>
                <a:path w="313" h="314" extrusionOk="0">
                  <a:moveTo>
                    <a:pt x="158" y="1"/>
                  </a:moveTo>
                  <a:cubicBezTo>
                    <a:pt x="153" y="1"/>
                    <a:pt x="148" y="1"/>
                    <a:pt x="143" y="1"/>
                  </a:cubicBezTo>
                  <a:cubicBezTo>
                    <a:pt x="63" y="1"/>
                    <a:pt x="1" y="73"/>
                    <a:pt x="1" y="162"/>
                  </a:cubicBezTo>
                  <a:lnTo>
                    <a:pt x="1" y="314"/>
                  </a:lnTo>
                  <a:lnTo>
                    <a:pt x="313" y="314"/>
                  </a:lnTo>
                  <a:lnTo>
                    <a:pt x="313" y="153"/>
                  </a:lnTo>
                  <a:cubicBezTo>
                    <a:pt x="313" y="69"/>
                    <a:pt x="241"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2160494" y="1380387"/>
              <a:ext cx="29647" cy="28910"/>
            </a:xfrm>
            <a:custGeom>
              <a:avLst/>
              <a:gdLst/>
              <a:ahLst/>
              <a:cxnLst/>
              <a:rect l="l" t="t" r="r" b="b"/>
              <a:pathLst>
                <a:path w="322" h="314" extrusionOk="0">
                  <a:moveTo>
                    <a:pt x="159" y="1"/>
                  </a:moveTo>
                  <a:cubicBezTo>
                    <a:pt x="154" y="1"/>
                    <a:pt x="148" y="1"/>
                    <a:pt x="143" y="1"/>
                  </a:cubicBezTo>
                  <a:cubicBezTo>
                    <a:pt x="63" y="1"/>
                    <a:pt x="0" y="73"/>
                    <a:pt x="0" y="162"/>
                  </a:cubicBezTo>
                  <a:lnTo>
                    <a:pt x="0" y="314"/>
                  </a:lnTo>
                  <a:lnTo>
                    <a:pt x="321" y="314"/>
                  </a:lnTo>
                  <a:lnTo>
                    <a:pt x="321" y="153"/>
                  </a:lnTo>
                  <a:cubicBezTo>
                    <a:pt x="321" y="69"/>
                    <a:pt x="250"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2218775" y="1380387"/>
              <a:ext cx="28818" cy="28910"/>
            </a:xfrm>
            <a:custGeom>
              <a:avLst/>
              <a:gdLst/>
              <a:ahLst/>
              <a:cxnLst/>
              <a:rect l="l" t="t" r="r" b="b"/>
              <a:pathLst>
                <a:path w="313" h="314" extrusionOk="0">
                  <a:moveTo>
                    <a:pt x="160" y="1"/>
                  </a:moveTo>
                  <a:cubicBezTo>
                    <a:pt x="154" y="1"/>
                    <a:pt x="149" y="1"/>
                    <a:pt x="143" y="1"/>
                  </a:cubicBezTo>
                  <a:cubicBezTo>
                    <a:pt x="63" y="1"/>
                    <a:pt x="1" y="73"/>
                    <a:pt x="1" y="162"/>
                  </a:cubicBezTo>
                  <a:lnTo>
                    <a:pt x="1" y="314"/>
                  </a:lnTo>
                  <a:lnTo>
                    <a:pt x="313" y="314"/>
                  </a:lnTo>
                  <a:lnTo>
                    <a:pt x="313" y="153"/>
                  </a:lnTo>
                  <a:cubicBezTo>
                    <a:pt x="313" y="69"/>
                    <a:pt x="249"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2277056" y="1380387"/>
              <a:ext cx="28910" cy="28910"/>
            </a:xfrm>
            <a:custGeom>
              <a:avLst/>
              <a:gdLst/>
              <a:ahLst/>
              <a:cxnLst/>
              <a:rect l="l" t="t" r="r" b="b"/>
              <a:pathLst>
                <a:path w="314" h="314" extrusionOk="0">
                  <a:moveTo>
                    <a:pt x="159" y="1"/>
                  </a:moveTo>
                  <a:cubicBezTo>
                    <a:pt x="154" y="1"/>
                    <a:pt x="149" y="1"/>
                    <a:pt x="144" y="1"/>
                  </a:cubicBezTo>
                  <a:cubicBezTo>
                    <a:pt x="54" y="1"/>
                    <a:pt x="1" y="73"/>
                    <a:pt x="1" y="162"/>
                  </a:cubicBezTo>
                  <a:lnTo>
                    <a:pt x="1" y="314"/>
                  </a:lnTo>
                  <a:lnTo>
                    <a:pt x="313" y="314"/>
                  </a:lnTo>
                  <a:lnTo>
                    <a:pt x="313" y="153"/>
                  </a:lnTo>
                  <a:cubicBezTo>
                    <a:pt x="313" y="69"/>
                    <a:pt x="242"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2044669" y="1409205"/>
              <a:ext cx="319575" cy="465782"/>
            </a:xfrm>
            <a:custGeom>
              <a:avLst/>
              <a:gdLst/>
              <a:ahLst/>
              <a:cxnLst/>
              <a:rect l="l" t="t" r="r" b="b"/>
              <a:pathLst>
                <a:path w="3471" h="5059" extrusionOk="0">
                  <a:moveTo>
                    <a:pt x="2677" y="955"/>
                  </a:moveTo>
                  <a:cubicBezTo>
                    <a:pt x="2766" y="955"/>
                    <a:pt x="2837" y="1018"/>
                    <a:pt x="2837" y="1098"/>
                  </a:cubicBezTo>
                  <a:cubicBezTo>
                    <a:pt x="2846" y="1196"/>
                    <a:pt x="2775" y="1267"/>
                    <a:pt x="2685" y="1267"/>
                  </a:cubicBezTo>
                  <a:lnTo>
                    <a:pt x="2052" y="1267"/>
                  </a:lnTo>
                  <a:cubicBezTo>
                    <a:pt x="1972" y="1267"/>
                    <a:pt x="1900" y="1205"/>
                    <a:pt x="1900" y="1125"/>
                  </a:cubicBezTo>
                  <a:cubicBezTo>
                    <a:pt x="1892" y="1035"/>
                    <a:pt x="1963" y="955"/>
                    <a:pt x="2052" y="955"/>
                  </a:cubicBezTo>
                  <a:close/>
                  <a:moveTo>
                    <a:pt x="1517" y="1042"/>
                  </a:moveTo>
                  <a:cubicBezTo>
                    <a:pt x="1557" y="1042"/>
                    <a:pt x="1597" y="1058"/>
                    <a:pt x="1624" y="1089"/>
                  </a:cubicBezTo>
                  <a:cubicBezTo>
                    <a:pt x="1695" y="1143"/>
                    <a:pt x="1695" y="1250"/>
                    <a:pt x="1624" y="1303"/>
                  </a:cubicBezTo>
                  <a:lnTo>
                    <a:pt x="1151" y="1776"/>
                  </a:lnTo>
                  <a:cubicBezTo>
                    <a:pt x="1124" y="1807"/>
                    <a:pt x="1084" y="1823"/>
                    <a:pt x="1044" y="1823"/>
                  </a:cubicBezTo>
                  <a:cubicBezTo>
                    <a:pt x="1004" y="1823"/>
                    <a:pt x="964" y="1807"/>
                    <a:pt x="937" y="1776"/>
                  </a:cubicBezTo>
                  <a:lnTo>
                    <a:pt x="696" y="1544"/>
                  </a:lnTo>
                  <a:cubicBezTo>
                    <a:pt x="634" y="1482"/>
                    <a:pt x="634" y="1383"/>
                    <a:pt x="696" y="1321"/>
                  </a:cubicBezTo>
                  <a:cubicBezTo>
                    <a:pt x="727" y="1290"/>
                    <a:pt x="767" y="1274"/>
                    <a:pt x="808" y="1274"/>
                  </a:cubicBezTo>
                  <a:cubicBezTo>
                    <a:pt x="848" y="1274"/>
                    <a:pt x="888" y="1290"/>
                    <a:pt x="919" y="1321"/>
                  </a:cubicBezTo>
                  <a:lnTo>
                    <a:pt x="1044" y="1446"/>
                  </a:lnTo>
                  <a:lnTo>
                    <a:pt x="1410" y="1089"/>
                  </a:lnTo>
                  <a:cubicBezTo>
                    <a:pt x="1437" y="1058"/>
                    <a:pt x="1477" y="1042"/>
                    <a:pt x="1517" y="1042"/>
                  </a:cubicBezTo>
                  <a:close/>
                  <a:moveTo>
                    <a:pt x="2364" y="1589"/>
                  </a:moveTo>
                  <a:cubicBezTo>
                    <a:pt x="2445" y="1589"/>
                    <a:pt x="2516" y="1642"/>
                    <a:pt x="2525" y="1731"/>
                  </a:cubicBezTo>
                  <a:cubicBezTo>
                    <a:pt x="2534" y="1821"/>
                    <a:pt x="2462" y="1901"/>
                    <a:pt x="2364" y="1901"/>
                  </a:cubicBezTo>
                  <a:lnTo>
                    <a:pt x="2052" y="1901"/>
                  </a:lnTo>
                  <a:cubicBezTo>
                    <a:pt x="1972" y="1901"/>
                    <a:pt x="1900" y="1838"/>
                    <a:pt x="1900" y="1758"/>
                  </a:cubicBezTo>
                  <a:cubicBezTo>
                    <a:pt x="1892" y="1660"/>
                    <a:pt x="1963" y="1589"/>
                    <a:pt x="2052" y="1589"/>
                  </a:cubicBezTo>
                  <a:close/>
                  <a:moveTo>
                    <a:pt x="2677" y="2213"/>
                  </a:moveTo>
                  <a:cubicBezTo>
                    <a:pt x="2766" y="2213"/>
                    <a:pt x="2837" y="2275"/>
                    <a:pt x="2837" y="2356"/>
                  </a:cubicBezTo>
                  <a:cubicBezTo>
                    <a:pt x="2846" y="2454"/>
                    <a:pt x="2775" y="2534"/>
                    <a:pt x="2685" y="2534"/>
                  </a:cubicBezTo>
                  <a:lnTo>
                    <a:pt x="2052" y="2534"/>
                  </a:lnTo>
                  <a:cubicBezTo>
                    <a:pt x="1972" y="2534"/>
                    <a:pt x="1900" y="2472"/>
                    <a:pt x="1900" y="2391"/>
                  </a:cubicBezTo>
                  <a:cubicBezTo>
                    <a:pt x="1892" y="2293"/>
                    <a:pt x="1963" y="2213"/>
                    <a:pt x="2052" y="2213"/>
                  </a:cubicBezTo>
                  <a:close/>
                  <a:moveTo>
                    <a:pt x="1517" y="2300"/>
                  </a:moveTo>
                  <a:cubicBezTo>
                    <a:pt x="1557" y="2300"/>
                    <a:pt x="1597" y="2316"/>
                    <a:pt x="1624" y="2347"/>
                  </a:cubicBezTo>
                  <a:cubicBezTo>
                    <a:pt x="1695" y="2409"/>
                    <a:pt x="1695" y="2507"/>
                    <a:pt x="1624" y="2570"/>
                  </a:cubicBezTo>
                  <a:lnTo>
                    <a:pt x="1151" y="3043"/>
                  </a:lnTo>
                  <a:cubicBezTo>
                    <a:pt x="1124" y="3074"/>
                    <a:pt x="1084" y="3090"/>
                    <a:pt x="1044" y="3090"/>
                  </a:cubicBezTo>
                  <a:cubicBezTo>
                    <a:pt x="1004" y="3090"/>
                    <a:pt x="964" y="3074"/>
                    <a:pt x="937" y="3043"/>
                  </a:cubicBezTo>
                  <a:lnTo>
                    <a:pt x="696" y="2802"/>
                  </a:lnTo>
                  <a:cubicBezTo>
                    <a:pt x="634" y="2739"/>
                    <a:pt x="634" y="2641"/>
                    <a:pt x="696" y="2579"/>
                  </a:cubicBezTo>
                  <a:cubicBezTo>
                    <a:pt x="727" y="2548"/>
                    <a:pt x="767" y="2532"/>
                    <a:pt x="808" y="2532"/>
                  </a:cubicBezTo>
                  <a:cubicBezTo>
                    <a:pt x="848" y="2532"/>
                    <a:pt x="888" y="2548"/>
                    <a:pt x="919" y="2579"/>
                  </a:cubicBezTo>
                  <a:lnTo>
                    <a:pt x="1044" y="2704"/>
                  </a:lnTo>
                  <a:lnTo>
                    <a:pt x="1410" y="2347"/>
                  </a:lnTo>
                  <a:cubicBezTo>
                    <a:pt x="1437" y="2316"/>
                    <a:pt x="1477" y="2300"/>
                    <a:pt x="1517" y="2300"/>
                  </a:cubicBezTo>
                  <a:close/>
                  <a:moveTo>
                    <a:pt x="2364" y="2846"/>
                  </a:moveTo>
                  <a:cubicBezTo>
                    <a:pt x="2445" y="2846"/>
                    <a:pt x="2516" y="2909"/>
                    <a:pt x="2525" y="2989"/>
                  </a:cubicBezTo>
                  <a:cubicBezTo>
                    <a:pt x="2534" y="3087"/>
                    <a:pt x="2462" y="3159"/>
                    <a:pt x="2364" y="3159"/>
                  </a:cubicBezTo>
                  <a:lnTo>
                    <a:pt x="2052" y="3159"/>
                  </a:lnTo>
                  <a:cubicBezTo>
                    <a:pt x="1972" y="3159"/>
                    <a:pt x="1900" y="3096"/>
                    <a:pt x="1900" y="3016"/>
                  </a:cubicBezTo>
                  <a:cubicBezTo>
                    <a:pt x="1892" y="2927"/>
                    <a:pt x="1963" y="2846"/>
                    <a:pt x="2052" y="2846"/>
                  </a:cubicBezTo>
                  <a:close/>
                  <a:moveTo>
                    <a:pt x="2677" y="3480"/>
                  </a:moveTo>
                  <a:cubicBezTo>
                    <a:pt x="2766" y="3480"/>
                    <a:pt x="2837" y="3533"/>
                    <a:pt x="2837" y="3623"/>
                  </a:cubicBezTo>
                  <a:cubicBezTo>
                    <a:pt x="2846" y="3712"/>
                    <a:pt x="2775" y="3792"/>
                    <a:pt x="2685" y="3792"/>
                  </a:cubicBezTo>
                  <a:lnTo>
                    <a:pt x="2052" y="3792"/>
                  </a:lnTo>
                  <a:cubicBezTo>
                    <a:pt x="1972" y="3792"/>
                    <a:pt x="1900" y="3730"/>
                    <a:pt x="1900" y="3649"/>
                  </a:cubicBezTo>
                  <a:cubicBezTo>
                    <a:pt x="1892" y="3551"/>
                    <a:pt x="1963" y="3480"/>
                    <a:pt x="2052" y="3480"/>
                  </a:cubicBezTo>
                  <a:close/>
                  <a:moveTo>
                    <a:pt x="1517" y="3558"/>
                  </a:moveTo>
                  <a:cubicBezTo>
                    <a:pt x="1557" y="3558"/>
                    <a:pt x="1597" y="3573"/>
                    <a:pt x="1624" y="3605"/>
                  </a:cubicBezTo>
                  <a:cubicBezTo>
                    <a:pt x="1695" y="3667"/>
                    <a:pt x="1695" y="3765"/>
                    <a:pt x="1624" y="3828"/>
                  </a:cubicBezTo>
                  <a:lnTo>
                    <a:pt x="1151" y="4301"/>
                  </a:lnTo>
                  <a:cubicBezTo>
                    <a:pt x="1124" y="4332"/>
                    <a:pt x="1084" y="4347"/>
                    <a:pt x="1044" y="4347"/>
                  </a:cubicBezTo>
                  <a:cubicBezTo>
                    <a:pt x="1004" y="4347"/>
                    <a:pt x="964" y="4332"/>
                    <a:pt x="937" y="4301"/>
                  </a:cubicBezTo>
                  <a:lnTo>
                    <a:pt x="696" y="4060"/>
                  </a:lnTo>
                  <a:cubicBezTo>
                    <a:pt x="634" y="4006"/>
                    <a:pt x="634" y="3899"/>
                    <a:pt x="696" y="3846"/>
                  </a:cubicBezTo>
                  <a:cubicBezTo>
                    <a:pt x="727" y="3814"/>
                    <a:pt x="767" y="3799"/>
                    <a:pt x="808" y="3799"/>
                  </a:cubicBezTo>
                  <a:cubicBezTo>
                    <a:pt x="848" y="3799"/>
                    <a:pt x="888" y="3814"/>
                    <a:pt x="919" y="3846"/>
                  </a:cubicBezTo>
                  <a:lnTo>
                    <a:pt x="1044" y="3962"/>
                  </a:lnTo>
                  <a:lnTo>
                    <a:pt x="1410" y="3605"/>
                  </a:lnTo>
                  <a:cubicBezTo>
                    <a:pt x="1437" y="3573"/>
                    <a:pt x="1477" y="3558"/>
                    <a:pt x="1517" y="3558"/>
                  </a:cubicBezTo>
                  <a:close/>
                  <a:moveTo>
                    <a:pt x="2364" y="4104"/>
                  </a:moveTo>
                  <a:cubicBezTo>
                    <a:pt x="2445" y="4104"/>
                    <a:pt x="2516" y="4167"/>
                    <a:pt x="2525" y="4247"/>
                  </a:cubicBezTo>
                  <a:cubicBezTo>
                    <a:pt x="2534" y="4345"/>
                    <a:pt x="2462" y="4425"/>
                    <a:pt x="2364" y="4425"/>
                  </a:cubicBezTo>
                  <a:lnTo>
                    <a:pt x="2052" y="4425"/>
                  </a:lnTo>
                  <a:cubicBezTo>
                    <a:pt x="1972" y="4425"/>
                    <a:pt x="1900" y="4363"/>
                    <a:pt x="1900" y="4274"/>
                  </a:cubicBezTo>
                  <a:cubicBezTo>
                    <a:pt x="1892" y="4185"/>
                    <a:pt x="1963" y="4104"/>
                    <a:pt x="2052" y="4104"/>
                  </a:cubicBezTo>
                  <a:close/>
                  <a:moveTo>
                    <a:pt x="161" y="1"/>
                  </a:moveTo>
                  <a:cubicBezTo>
                    <a:pt x="72" y="1"/>
                    <a:pt x="0" y="72"/>
                    <a:pt x="0" y="152"/>
                  </a:cubicBezTo>
                  <a:lnTo>
                    <a:pt x="0" y="4907"/>
                  </a:lnTo>
                  <a:cubicBezTo>
                    <a:pt x="0" y="4987"/>
                    <a:pt x="72" y="5059"/>
                    <a:pt x="161" y="5059"/>
                  </a:cubicBezTo>
                  <a:lnTo>
                    <a:pt x="3310" y="5059"/>
                  </a:lnTo>
                  <a:cubicBezTo>
                    <a:pt x="3399" y="5059"/>
                    <a:pt x="3471" y="4987"/>
                    <a:pt x="3471" y="4907"/>
                  </a:cubicBezTo>
                  <a:lnTo>
                    <a:pt x="3471" y="152"/>
                  </a:lnTo>
                  <a:cubicBezTo>
                    <a:pt x="3471" y="72"/>
                    <a:pt x="3399" y="1"/>
                    <a:pt x="3310" y="1"/>
                  </a:cubicBezTo>
                  <a:lnTo>
                    <a:pt x="2837" y="1"/>
                  </a:lnTo>
                  <a:lnTo>
                    <a:pt x="2837" y="465"/>
                  </a:lnTo>
                  <a:cubicBezTo>
                    <a:pt x="2837" y="554"/>
                    <a:pt x="2775" y="625"/>
                    <a:pt x="2694" y="625"/>
                  </a:cubicBezTo>
                  <a:cubicBezTo>
                    <a:pt x="2689" y="626"/>
                    <a:pt x="2683" y="626"/>
                    <a:pt x="2678" y="626"/>
                  </a:cubicBezTo>
                  <a:cubicBezTo>
                    <a:pt x="2588" y="626"/>
                    <a:pt x="2525" y="558"/>
                    <a:pt x="2525" y="473"/>
                  </a:cubicBezTo>
                  <a:lnTo>
                    <a:pt x="2525" y="1"/>
                  </a:lnTo>
                  <a:lnTo>
                    <a:pt x="2204" y="1"/>
                  </a:lnTo>
                  <a:lnTo>
                    <a:pt x="2204" y="465"/>
                  </a:lnTo>
                  <a:cubicBezTo>
                    <a:pt x="2204" y="554"/>
                    <a:pt x="2141" y="625"/>
                    <a:pt x="2061" y="625"/>
                  </a:cubicBezTo>
                  <a:cubicBezTo>
                    <a:pt x="2056" y="626"/>
                    <a:pt x="2051" y="626"/>
                    <a:pt x="2046" y="626"/>
                  </a:cubicBezTo>
                  <a:cubicBezTo>
                    <a:pt x="1963" y="626"/>
                    <a:pt x="1892" y="558"/>
                    <a:pt x="1892" y="473"/>
                  </a:cubicBezTo>
                  <a:lnTo>
                    <a:pt x="1892" y="1"/>
                  </a:lnTo>
                  <a:lnTo>
                    <a:pt x="1579" y="1"/>
                  </a:lnTo>
                  <a:lnTo>
                    <a:pt x="1579" y="465"/>
                  </a:lnTo>
                  <a:cubicBezTo>
                    <a:pt x="1579" y="554"/>
                    <a:pt x="1517" y="625"/>
                    <a:pt x="1437" y="625"/>
                  </a:cubicBezTo>
                  <a:cubicBezTo>
                    <a:pt x="1431" y="626"/>
                    <a:pt x="1425" y="626"/>
                    <a:pt x="1420" y="626"/>
                  </a:cubicBezTo>
                  <a:cubicBezTo>
                    <a:pt x="1330" y="626"/>
                    <a:pt x="1258" y="558"/>
                    <a:pt x="1258" y="473"/>
                  </a:cubicBezTo>
                  <a:lnTo>
                    <a:pt x="1258" y="1"/>
                  </a:lnTo>
                  <a:lnTo>
                    <a:pt x="946" y="1"/>
                  </a:lnTo>
                  <a:lnTo>
                    <a:pt x="946" y="465"/>
                  </a:lnTo>
                  <a:cubicBezTo>
                    <a:pt x="946" y="554"/>
                    <a:pt x="883" y="625"/>
                    <a:pt x="803" y="625"/>
                  </a:cubicBezTo>
                  <a:cubicBezTo>
                    <a:pt x="798" y="626"/>
                    <a:pt x="792" y="626"/>
                    <a:pt x="787" y="626"/>
                  </a:cubicBezTo>
                  <a:cubicBezTo>
                    <a:pt x="697" y="626"/>
                    <a:pt x="634" y="558"/>
                    <a:pt x="634" y="473"/>
                  </a:cubicBez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5"/>
          <p:cNvGrpSpPr/>
          <p:nvPr/>
        </p:nvGrpSpPr>
        <p:grpSpPr>
          <a:xfrm rot="-690184">
            <a:off x="1225412" y="3314141"/>
            <a:ext cx="640814" cy="538243"/>
            <a:chOff x="2869533" y="318283"/>
            <a:chExt cx="102176" cy="85817"/>
          </a:xfrm>
        </p:grpSpPr>
        <p:sp>
          <p:nvSpPr>
            <p:cNvPr id="625" name="Google Shape;625;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35"/>
            <p:cNvGrpSpPr/>
            <p:nvPr/>
          </p:nvGrpSpPr>
          <p:grpSpPr>
            <a:xfrm>
              <a:off x="2869754" y="318941"/>
              <a:ext cx="101955" cy="84600"/>
              <a:chOff x="2854604" y="2360241"/>
              <a:chExt cx="101955" cy="84600"/>
            </a:xfrm>
          </p:grpSpPr>
          <p:sp>
            <p:nvSpPr>
              <p:cNvPr id="627" name="Google Shape;627;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 name="Google Shape;629;p35"/>
          <p:cNvGrpSpPr/>
          <p:nvPr/>
        </p:nvGrpSpPr>
        <p:grpSpPr>
          <a:xfrm rot="789500">
            <a:off x="713890" y="3833092"/>
            <a:ext cx="640813" cy="538241"/>
            <a:chOff x="2869533" y="318283"/>
            <a:chExt cx="102176" cy="85817"/>
          </a:xfrm>
        </p:grpSpPr>
        <p:sp>
          <p:nvSpPr>
            <p:cNvPr id="630" name="Google Shape;630;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35"/>
            <p:cNvGrpSpPr/>
            <p:nvPr/>
          </p:nvGrpSpPr>
          <p:grpSpPr>
            <a:xfrm>
              <a:off x="2869754" y="318941"/>
              <a:ext cx="101955" cy="84600"/>
              <a:chOff x="2854604" y="2360241"/>
              <a:chExt cx="101955" cy="84600"/>
            </a:xfrm>
          </p:grpSpPr>
          <p:sp>
            <p:nvSpPr>
              <p:cNvPr id="632" name="Google Shape;632;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a:extLst>
              <a:ext uri="{FF2B5EF4-FFF2-40B4-BE49-F238E27FC236}">
                <a16:creationId xmlns:a16="http://schemas.microsoft.com/office/drawing/2014/main" id="{A17FCBBE-CA13-A6B0-39C5-19F219532965}"/>
              </a:ext>
            </a:extLst>
          </p:cNvPr>
          <p:cNvPicPr>
            <a:picLocks noChangeAspect="1"/>
          </p:cNvPicPr>
          <p:nvPr/>
        </p:nvPicPr>
        <p:blipFill>
          <a:blip r:embed="rId3"/>
          <a:stretch>
            <a:fillRect/>
          </a:stretch>
        </p:blipFill>
        <p:spPr>
          <a:xfrm>
            <a:off x="6636982" y="4267733"/>
            <a:ext cx="2507018" cy="87576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6"/>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OBJETIVOS </a:t>
            </a:r>
            <a:r>
              <a:rPr lang="en">
                <a:solidFill>
                  <a:schemeClr val="accent1"/>
                </a:solidFill>
              </a:rPr>
              <a:t>ESPECÍFICOS</a:t>
            </a:r>
            <a:endParaRPr>
              <a:solidFill>
                <a:schemeClr val="accent1"/>
              </a:solidFill>
            </a:endParaRPr>
          </a:p>
        </p:txBody>
      </p:sp>
      <p:sp>
        <p:nvSpPr>
          <p:cNvPr id="639" name="Google Shape;639;p36"/>
          <p:cNvSpPr txBox="1">
            <a:spLocks noGrp="1"/>
          </p:cNvSpPr>
          <p:nvPr>
            <p:ph type="subTitle" idx="1"/>
          </p:nvPr>
        </p:nvSpPr>
        <p:spPr>
          <a:xfrm>
            <a:off x="492107" y="2179988"/>
            <a:ext cx="2751607" cy="205600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a:t>Analizar las opciones de transporte disponibles y evaluar su conveniencia y accesibilidad para los estudiantes que asisten a los campus institucionales. </a:t>
            </a:r>
            <a:endParaRPr sz="1800"/>
          </a:p>
        </p:txBody>
      </p:sp>
      <p:sp>
        <p:nvSpPr>
          <p:cNvPr id="640" name="Google Shape;640;p36"/>
          <p:cNvSpPr txBox="1">
            <a:spLocks noGrp="1"/>
          </p:cNvSpPr>
          <p:nvPr>
            <p:ph type="subTitle" idx="2"/>
          </p:nvPr>
        </p:nvSpPr>
        <p:spPr>
          <a:xfrm>
            <a:off x="3320135" y="2211196"/>
            <a:ext cx="2751607" cy="2056004"/>
          </a:xfrm>
          <a:prstGeom prst="rect">
            <a:avLst/>
          </a:prstGeom>
        </p:spPr>
        <p:txBody>
          <a:bodyPr spcFirstLastPara="1" wrap="square" lIns="91425" tIns="91425" rIns="91425" bIns="91425" anchor="t" anchorCtr="0">
            <a:noAutofit/>
          </a:bodyPr>
          <a:lstStyle/>
          <a:p>
            <a:pPr marL="139700" indent="0" algn="just" rtl="0" fontAlgn="base"/>
            <a:r>
              <a:rPr lang="es-ES" sz="1800"/>
              <a:t>Establecer la relación existente entre las alternativas de movilidad ofrecidas por la institución y el programa académico seleccionado. </a:t>
            </a:r>
            <a:r>
              <a:rPr lang="es-ES"/>
              <a:t> </a:t>
            </a:r>
          </a:p>
        </p:txBody>
      </p:sp>
      <p:sp>
        <p:nvSpPr>
          <p:cNvPr id="641" name="Google Shape;641;p36"/>
          <p:cNvSpPr txBox="1">
            <a:spLocks noGrp="1"/>
          </p:cNvSpPr>
          <p:nvPr>
            <p:ph type="subTitle" idx="3"/>
          </p:nvPr>
        </p:nvSpPr>
        <p:spPr>
          <a:xfrm>
            <a:off x="6250241" y="2211196"/>
            <a:ext cx="2269677" cy="2392904"/>
          </a:xfrm>
          <a:prstGeom prst="rect">
            <a:avLst/>
          </a:prstGeom>
        </p:spPr>
        <p:txBody>
          <a:bodyPr spcFirstLastPara="1" wrap="square" lIns="91425" tIns="91425" rIns="91425" bIns="91425" anchor="t" anchorCtr="0">
            <a:noAutofit/>
          </a:bodyPr>
          <a:lstStyle/>
          <a:p>
            <a:pPr marL="139700" indent="0" algn="just" rtl="0" fontAlgn="base"/>
            <a:r>
              <a:rPr lang="es-ES" sz="1800"/>
              <a:t>Examinar los diferentes factores que impulsan a los estudiantes matricular en el ITM, sin importar la distancia entre los campus. </a:t>
            </a:r>
          </a:p>
        </p:txBody>
      </p:sp>
      <p:grpSp>
        <p:nvGrpSpPr>
          <p:cNvPr id="648" name="Google Shape;648;p36"/>
          <p:cNvGrpSpPr/>
          <p:nvPr/>
        </p:nvGrpSpPr>
        <p:grpSpPr>
          <a:xfrm>
            <a:off x="1369996" y="590653"/>
            <a:ext cx="497915" cy="494968"/>
            <a:chOff x="2630240" y="1380479"/>
            <a:chExt cx="497915" cy="494968"/>
          </a:xfrm>
        </p:grpSpPr>
        <p:sp>
          <p:nvSpPr>
            <p:cNvPr id="649" name="Google Shape;649;p36"/>
            <p:cNvSpPr/>
            <p:nvPr/>
          </p:nvSpPr>
          <p:spPr>
            <a:xfrm>
              <a:off x="2838044" y="1466749"/>
              <a:ext cx="203014" cy="203751"/>
            </a:xfrm>
            <a:custGeom>
              <a:avLst/>
              <a:gdLst/>
              <a:ahLst/>
              <a:cxnLst/>
              <a:rect l="l" t="t" r="r" b="b"/>
              <a:pathLst>
                <a:path w="2205" h="2213" extrusionOk="0">
                  <a:moveTo>
                    <a:pt x="1576" y="631"/>
                  </a:moveTo>
                  <a:cubicBezTo>
                    <a:pt x="1616" y="631"/>
                    <a:pt x="1656" y="647"/>
                    <a:pt x="1687" y="678"/>
                  </a:cubicBezTo>
                  <a:cubicBezTo>
                    <a:pt x="1750" y="741"/>
                    <a:pt x="1750" y="839"/>
                    <a:pt x="1687" y="901"/>
                  </a:cubicBezTo>
                  <a:lnTo>
                    <a:pt x="1063" y="1535"/>
                  </a:lnTo>
                  <a:cubicBezTo>
                    <a:pt x="1031" y="1566"/>
                    <a:pt x="989" y="1581"/>
                    <a:pt x="948" y="1581"/>
                  </a:cubicBezTo>
                  <a:cubicBezTo>
                    <a:pt x="906" y="1581"/>
                    <a:pt x="866" y="1566"/>
                    <a:pt x="840" y="1535"/>
                  </a:cubicBezTo>
                  <a:lnTo>
                    <a:pt x="518" y="1222"/>
                  </a:lnTo>
                  <a:cubicBezTo>
                    <a:pt x="456" y="1160"/>
                    <a:pt x="456" y="1062"/>
                    <a:pt x="518" y="999"/>
                  </a:cubicBezTo>
                  <a:cubicBezTo>
                    <a:pt x="550" y="968"/>
                    <a:pt x="590" y="952"/>
                    <a:pt x="630" y="952"/>
                  </a:cubicBezTo>
                  <a:cubicBezTo>
                    <a:pt x="670" y="952"/>
                    <a:pt x="710" y="968"/>
                    <a:pt x="741" y="999"/>
                  </a:cubicBezTo>
                  <a:lnTo>
                    <a:pt x="947" y="1196"/>
                  </a:lnTo>
                  <a:lnTo>
                    <a:pt x="1464" y="678"/>
                  </a:lnTo>
                  <a:cubicBezTo>
                    <a:pt x="1495" y="647"/>
                    <a:pt x="1535" y="631"/>
                    <a:pt x="1576" y="631"/>
                  </a:cubicBezTo>
                  <a:close/>
                  <a:moveTo>
                    <a:pt x="1107" y="0"/>
                  </a:moveTo>
                  <a:cubicBezTo>
                    <a:pt x="501" y="0"/>
                    <a:pt x="1" y="500"/>
                    <a:pt x="1" y="1106"/>
                  </a:cubicBezTo>
                  <a:cubicBezTo>
                    <a:pt x="1" y="1713"/>
                    <a:pt x="501" y="2212"/>
                    <a:pt x="1107" y="2212"/>
                  </a:cubicBezTo>
                  <a:cubicBezTo>
                    <a:pt x="1714" y="2212"/>
                    <a:pt x="2204" y="1713"/>
                    <a:pt x="2204" y="1106"/>
                  </a:cubicBezTo>
                  <a:cubicBezTo>
                    <a:pt x="2204" y="500"/>
                    <a:pt x="1714"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2630240" y="1380479"/>
              <a:ext cx="497915" cy="494968"/>
            </a:xfrm>
            <a:custGeom>
              <a:avLst/>
              <a:gdLst/>
              <a:ahLst/>
              <a:cxnLst/>
              <a:rect l="l" t="t" r="r" b="b"/>
              <a:pathLst>
                <a:path w="5408" h="5376" extrusionOk="0">
                  <a:moveTo>
                    <a:pt x="3364" y="625"/>
                  </a:moveTo>
                  <a:cubicBezTo>
                    <a:pt x="4140" y="625"/>
                    <a:pt x="4783" y="1258"/>
                    <a:pt x="4783" y="2043"/>
                  </a:cubicBezTo>
                  <a:cubicBezTo>
                    <a:pt x="4783" y="2828"/>
                    <a:pt x="4140" y="3462"/>
                    <a:pt x="3364" y="3462"/>
                  </a:cubicBezTo>
                  <a:cubicBezTo>
                    <a:pt x="2579" y="3462"/>
                    <a:pt x="1946" y="2828"/>
                    <a:pt x="1946" y="2043"/>
                  </a:cubicBezTo>
                  <a:cubicBezTo>
                    <a:pt x="1946" y="1258"/>
                    <a:pt x="2579" y="625"/>
                    <a:pt x="3364" y="625"/>
                  </a:cubicBezTo>
                  <a:close/>
                  <a:moveTo>
                    <a:pt x="3364" y="0"/>
                  </a:moveTo>
                  <a:cubicBezTo>
                    <a:pt x="2231" y="0"/>
                    <a:pt x="1312" y="910"/>
                    <a:pt x="1312" y="2043"/>
                  </a:cubicBezTo>
                  <a:cubicBezTo>
                    <a:pt x="1312" y="2498"/>
                    <a:pt x="1464" y="2909"/>
                    <a:pt x="1714" y="3248"/>
                  </a:cubicBezTo>
                  <a:lnTo>
                    <a:pt x="126" y="4836"/>
                  </a:lnTo>
                  <a:cubicBezTo>
                    <a:pt x="1" y="4960"/>
                    <a:pt x="1" y="5157"/>
                    <a:pt x="126" y="5282"/>
                  </a:cubicBezTo>
                  <a:cubicBezTo>
                    <a:pt x="188" y="5344"/>
                    <a:pt x="269" y="5375"/>
                    <a:pt x="349" y="5375"/>
                  </a:cubicBezTo>
                  <a:cubicBezTo>
                    <a:pt x="429" y="5375"/>
                    <a:pt x="509" y="5344"/>
                    <a:pt x="572" y="5282"/>
                  </a:cubicBezTo>
                  <a:lnTo>
                    <a:pt x="2151" y="3694"/>
                  </a:lnTo>
                  <a:cubicBezTo>
                    <a:pt x="2490" y="3943"/>
                    <a:pt x="2909" y="4095"/>
                    <a:pt x="3364" y="4095"/>
                  </a:cubicBezTo>
                  <a:cubicBezTo>
                    <a:pt x="4497" y="4095"/>
                    <a:pt x="5407" y="3176"/>
                    <a:pt x="5407" y="2043"/>
                  </a:cubicBezTo>
                  <a:cubicBezTo>
                    <a:pt x="5407" y="910"/>
                    <a:pt x="4497" y="0"/>
                    <a:pt x="3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36"/>
          <p:cNvGrpSpPr/>
          <p:nvPr/>
        </p:nvGrpSpPr>
        <p:grpSpPr>
          <a:xfrm rot="-690184">
            <a:off x="531539" y="4445676"/>
            <a:ext cx="604895" cy="456396"/>
            <a:chOff x="2869533" y="318283"/>
            <a:chExt cx="102176" cy="85817"/>
          </a:xfrm>
        </p:grpSpPr>
        <p:sp>
          <p:nvSpPr>
            <p:cNvPr id="666" name="Google Shape;666;p36"/>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6"/>
            <p:cNvGrpSpPr/>
            <p:nvPr/>
          </p:nvGrpSpPr>
          <p:grpSpPr>
            <a:xfrm>
              <a:off x="2869754" y="318941"/>
              <a:ext cx="101955" cy="84600"/>
              <a:chOff x="2854604" y="2360241"/>
              <a:chExt cx="101955" cy="84600"/>
            </a:xfrm>
          </p:grpSpPr>
          <p:sp>
            <p:nvSpPr>
              <p:cNvPr id="668" name="Google Shape;668;p36"/>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0" name="Google Shape;670;p36"/>
          <p:cNvGrpSpPr/>
          <p:nvPr/>
        </p:nvGrpSpPr>
        <p:grpSpPr>
          <a:xfrm rot="789500">
            <a:off x="280390" y="1277367"/>
            <a:ext cx="640813" cy="538241"/>
            <a:chOff x="2869533" y="318283"/>
            <a:chExt cx="102176" cy="85817"/>
          </a:xfrm>
        </p:grpSpPr>
        <p:sp>
          <p:nvSpPr>
            <p:cNvPr id="671" name="Google Shape;671;p36"/>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36"/>
            <p:cNvGrpSpPr/>
            <p:nvPr/>
          </p:nvGrpSpPr>
          <p:grpSpPr>
            <a:xfrm>
              <a:off x="2869754" y="318941"/>
              <a:ext cx="101955" cy="84600"/>
              <a:chOff x="2854604" y="2360241"/>
              <a:chExt cx="101955" cy="84600"/>
            </a:xfrm>
          </p:grpSpPr>
          <p:sp>
            <p:nvSpPr>
              <p:cNvPr id="673" name="Google Shape;673;p36"/>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Imagen 5">
            <a:extLst>
              <a:ext uri="{FF2B5EF4-FFF2-40B4-BE49-F238E27FC236}">
                <a16:creationId xmlns:a16="http://schemas.microsoft.com/office/drawing/2014/main" id="{F55D1F8B-A566-7123-3D49-2FE269CC339E}"/>
              </a:ext>
            </a:extLst>
          </p:cNvPr>
          <p:cNvPicPr>
            <a:picLocks noChangeAspect="1"/>
          </p:cNvPicPr>
          <p:nvPr/>
        </p:nvPicPr>
        <p:blipFill>
          <a:blip r:embed="rId3"/>
          <a:stretch>
            <a:fillRect/>
          </a:stretch>
        </p:blipFill>
        <p:spPr>
          <a:xfrm>
            <a:off x="1325708" y="1411856"/>
            <a:ext cx="707197" cy="688908"/>
          </a:xfrm>
          <a:prstGeom prst="rect">
            <a:avLst/>
          </a:prstGeom>
        </p:spPr>
      </p:pic>
      <p:pic>
        <p:nvPicPr>
          <p:cNvPr id="13" name="Imagen 12">
            <a:extLst>
              <a:ext uri="{FF2B5EF4-FFF2-40B4-BE49-F238E27FC236}">
                <a16:creationId xmlns:a16="http://schemas.microsoft.com/office/drawing/2014/main" id="{2B7B2D55-3CE3-7398-1F5E-033C2CD56F53}"/>
              </a:ext>
            </a:extLst>
          </p:cNvPr>
          <p:cNvPicPr>
            <a:picLocks noChangeAspect="1"/>
          </p:cNvPicPr>
          <p:nvPr/>
        </p:nvPicPr>
        <p:blipFill>
          <a:blip r:embed="rId4"/>
          <a:stretch>
            <a:fillRect/>
          </a:stretch>
        </p:blipFill>
        <p:spPr>
          <a:xfrm>
            <a:off x="4466519" y="1411856"/>
            <a:ext cx="707197" cy="682811"/>
          </a:xfrm>
          <a:prstGeom prst="rect">
            <a:avLst/>
          </a:prstGeom>
        </p:spPr>
      </p:pic>
      <p:pic>
        <p:nvPicPr>
          <p:cNvPr id="14" name="Imagen 13">
            <a:extLst>
              <a:ext uri="{FF2B5EF4-FFF2-40B4-BE49-F238E27FC236}">
                <a16:creationId xmlns:a16="http://schemas.microsoft.com/office/drawing/2014/main" id="{BE243EA2-7B2F-A397-8843-5FBEEA680356}"/>
              </a:ext>
            </a:extLst>
          </p:cNvPr>
          <p:cNvPicPr>
            <a:picLocks noChangeAspect="1"/>
          </p:cNvPicPr>
          <p:nvPr/>
        </p:nvPicPr>
        <p:blipFill>
          <a:blip r:embed="rId5"/>
          <a:stretch>
            <a:fillRect/>
          </a:stretch>
        </p:blipFill>
        <p:spPr>
          <a:xfrm>
            <a:off x="7161081" y="1411856"/>
            <a:ext cx="707197" cy="682811"/>
          </a:xfrm>
          <a:prstGeom prst="rect">
            <a:avLst/>
          </a:prstGeom>
        </p:spPr>
      </p:pic>
      <p:pic>
        <p:nvPicPr>
          <p:cNvPr id="3" name="Imagen 2">
            <a:extLst>
              <a:ext uri="{FF2B5EF4-FFF2-40B4-BE49-F238E27FC236}">
                <a16:creationId xmlns:a16="http://schemas.microsoft.com/office/drawing/2014/main" id="{EAB2A163-B746-8389-5DCB-1C19C637C6B1}"/>
              </a:ext>
            </a:extLst>
          </p:cNvPr>
          <p:cNvPicPr>
            <a:picLocks noChangeAspect="1"/>
          </p:cNvPicPr>
          <p:nvPr/>
        </p:nvPicPr>
        <p:blipFill>
          <a:blip r:embed="rId6"/>
          <a:stretch>
            <a:fillRect/>
          </a:stretch>
        </p:blipFill>
        <p:spPr>
          <a:xfrm>
            <a:off x="6636982" y="4267733"/>
            <a:ext cx="2507018" cy="8757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573245" y="336199"/>
            <a:ext cx="7704000" cy="995889"/>
          </a:xfrm>
          <a:prstGeom prst="rect">
            <a:avLst/>
          </a:prstGeom>
        </p:spPr>
        <p:txBody>
          <a:bodyPr spcFirstLastPara="1" wrap="square" lIns="91425" tIns="91425" rIns="91425" bIns="91425" anchor="t" anchorCtr="0">
            <a:noAutofit/>
          </a:bodyPr>
          <a:lstStyle/>
          <a:p>
            <a:r>
              <a:rPr lang="en" err="1"/>
              <a:t>Tabla</a:t>
            </a:r>
            <a:r>
              <a:rPr lang="en"/>
              <a:t> 1. </a:t>
            </a:r>
            <a:r>
              <a:rPr lang="en" err="1"/>
              <a:t>Tabulación</a:t>
            </a:r>
            <a:r>
              <a:rPr lang="en"/>
              <a:t> de la variable </a:t>
            </a:r>
            <a:r>
              <a:rPr lang="en">
                <a:solidFill>
                  <a:schemeClr val="accent1"/>
                </a:solidFill>
              </a:rPr>
              <a:t>campus</a:t>
            </a:r>
            <a:r>
              <a:rPr lang="en"/>
              <a:t> de la base de </a:t>
            </a:r>
            <a:r>
              <a:rPr lang="en" err="1"/>
              <a:t>datos</a:t>
            </a:r>
            <a:r>
              <a:rPr lang="en"/>
              <a:t>.</a:t>
            </a:r>
            <a:endParaRPr lang="en">
              <a:solidFill>
                <a:srgbClr val="1A1F38"/>
              </a:solidFill>
            </a:endParaRPr>
          </a:p>
        </p:txBody>
      </p:sp>
      <p:graphicFrame>
        <p:nvGraphicFramePr>
          <p:cNvPr id="2" name="Tabla 2">
            <a:extLst>
              <a:ext uri="{FF2B5EF4-FFF2-40B4-BE49-F238E27FC236}">
                <a16:creationId xmlns:a16="http://schemas.microsoft.com/office/drawing/2014/main" id="{335976D4-8849-97E8-82C0-63287E1DAD15}"/>
              </a:ext>
            </a:extLst>
          </p:cNvPr>
          <p:cNvGraphicFramePr>
            <a:graphicFrameLocks noGrp="1"/>
          </p:cNvGraphicFramePr>
          <p:nvPr>
            <p:extLst>
              <p:ext uri="{D42A27DB-BD31-4B8C-83A1-F6EECF244321}">
                <p14:modId xmlns:p14="http://schemas.microsoft.com/office/powerpoint/2010/main" val="1749169593"/>
              </p:ext>
            </p:extLst>
          </p:nvPr>
        </p:nvGraphicFramePr>
        <p:xfrm>
          <a:off x="1049438" y="1547290"/>
          <a:ext cx="6780074" cy="2428886"/>
        </p:xfrm>
        <a:graphic>
          <a:graphicData uri="http://schemas.openxmlformats.org/drawingml/2006/table">
            <a:tbl>
              <a:tblPr firstRow="1" bandRow="1">
                <a:tableStyleId>{00A15C55-8517-42AA-B614-E9B94910E393}</a:tableStyleId>
              </a:tblPr>
              <a:tblGrid>
                <a:gridCol w="2980613">
                  <a:extLst>
                    <a:ext uri="{9D8B030D-6E8A-4147-A177-3AD203B41FA5}">
                      <a16:colId xmlns:a16="http://schemas.microsoft.com/office/drawing/2014/main" val="801036990"/>
                    </a:ext>
                  </a:extLst>
                </a:gridCol>
                <a:gridCol w="3799461">
                  <a:extLst>
                    <a:ext uri="{9D8B030D-6E8A-4147-A177-3AD203B41FA5}">
                      <a16:colId xmlns:a16="http://schemas.microsoft.com/office/drawing/2014/main" val="4244606790"/>
                    </a:ext>
                  </a:extLst>
                </a:gridCol>
              </a:tblGrid>
              <a:tr h="796022">
                <a:tc>
                  <a:txBody>
                    <a:bodyPr/>
                    <a:lstStyle/>
                    <a:p>
                      <a:pPr marL="0" marR="0" lvl="0" indent="0" algn="ctr" rtl="0">
                        <a:lnSpc>
                          <a:spcPct val="100000"/>
                        </a:lnSpc>
                        <a:spcBef>
                          <a:spcPts val="0"/>
                        </a:spcBef>
                        <a:spcAft>
                          <a:spcPts val="0"/>
                        </a:spcAft>
                        <a:buClr>
                          <a:srgbClr val="000000"/>
                        </a:buClr>
                        <a:buFont typeface="Arial"/>
                        <a:buNone/>
                      </a:pPr>
                      <a:r>
                        <a:rPr lang="es-ES" sz="2000" b="1" i="0" u="none" strike="noStrike" cap="none">
                          <a:solidFill>
                            <a:schemeClr val="lt1"/>
                          </a:solidFill>
                          <a:latin typeface="Signika"/>
                          <a:ea typeface="+mn-ea"/>
                          <a:cs typeface="+mn-cs"/>
                          <a:sym typeface="Arial"/>
                        </a:rPr>
                        <a:t>CAMPUS</a:t>
                      </a:r>
                      <a:endParaRPr lang="es-CO" sz="2000" b="1" i="0" u="none" strike="noStrike" cap="none">
                        <a:solidFill>
                          <a:schemeClr val="lt1"/>
                        </a:solidFill>
                        <a:latin typeface="Signika"/>
                        <a:ea typeface="+mn-ea"/>
                        <a:cs typeface="+mn-cs"/>
                        <a:sym typeface="Arial"/>
                      </a:endParaRPr>
                    </a:p>
                  </a:txBody>
                  <a:tcPr/>
                </a:tc>
                <a:tc>
                  <a:txBody>
                    <a:bodyPr/>
                    <a:lstStyle/>
                    <a:p>
                      <a:pPr algn="ctr"/>
                      <a:r>
                        <a:rPr lang="es-ES" sz="2000" b="1" i="0" u="none" strike="noStrike" cap="none">
                          <a:solidFill>
                            <a:schemeClr val="lt1"/>
                          </a:solidFill>
                          <a:latin typeface="Signika"/>
                          <a:ea typeface="+mn-ea"/>
                          <a:cs typeface="+mn-cs"/>
                          <a:sym typeface="Arial"/>
                        </a:rPr>
                        <a:t>CANTIDAD DE ESTUDIANTES MATRÍCULADOS</a:t>
                      </a:r>
                      <a:endParaRPr lang="es-CO" sz="2000" b="1" i="0" u="none" strike="noStrike" cap="none">
                        <a:solidFill>
                          <a:schemeClr val="lt1"/>
                        </a:solidFill>
                        <a:latin typeface="Signika"/>
                        <a:ea typeface="+mn-ea"/>
                        <a:cs typeface="+mn-cs"/>
                        <a:sym typeface="Arial"/>
                      </a:endParaRPr>
                    </a:p>
                  </a:txBody>
                  <a:tcPr/>
                </a:tc>
                <a:extLst>
                  <a:ext uri="{0D108BD9-81ED-4DB2-BD59-A6C34878D82A}">
                    <a16:rowId xmlns:a16="http://schemas.microsoft.com/office/drawing/2014/main" val="4144036874"/>
                  </a:ext>
                </a:extLst>
              </a:tr>
              <a:tr h="408216">
                <a:tc>
                  <a:txBody>
                    <a:bodyPr/>
                    <a:lstStyle/>
                    <a:p>
                      <a:r>
                        <a:rPr lang="es-ES" sz="1400" b="1" i="0" u="none" strike="noStrike" cap="none">
                          <a:solidFill>
                            <a:schemeClr val="dk1"/>
                          </a:solidFill>
                          <a:latin typeface="Signika"/>
                          <a:ea typeface="+mn-ea"/>
                          <a:cs typeface="+mn-cs"/>
                          <a:sym typeface="Arial"/>
                        </a:rPr>
                        <a:t>FRATERNIDAD</a:t>
                      </a:r>
                      <a:endParaRPr lang="es-CO" sz="1400" b="1" i="0" u="none" strike="noStrike" cap="none">
                        <a:solidFill>
                          <a:schemeClr val="dk1"/>
                        </a:solidFill>
                        <a:latin typeface="Signika"/>
                        <a:ea typeface="+mn-ea"/>
                        <a:cs typeface="+mn-cs"/>
                        <a:sym typeface="Arial"/>
                      </a:endParaRPr>
                    </a:p>
                  </a:txBody>
                  <a:tcPr/>
                </a:tc>
                <a:tc>
                  <a:txBody>
                    <a:bodyPr/>
                    <a:lstStyle/>
                    <a:p>
                      <a:pPr algn="ctr"/>
                      <a:r>
                        <a:rPr lang="es-MX" sz="1800" b="1" i="0" u="none" strike="noStrike" cap="none">
                          <a:solidFill>
                            <a:schemeClr val="dk1"/>
                          </a:solidFill>
                          <a:latin typeface="Signika"/>
                          <a:ea typeface="+mn-ea"/>
                          <a:cs typeface="+mn-cs"/>
                          <a:sym typeface="Arial"/>
                        </a:rPr>
                        <a:t>42</a:t>
                      </a:r>
                      <a:endParaRPr lang="es-CO" sz="1800" b="1" i="0" u="none" strike="noStrike" cap="none">
                        <a:solidFill>
                          <a:schemeClr val="dk1"/>
                        </a:solidFill>
                        <a:latin typeface="Signika"/>
                        <a:ea typeface="+mn-ea"/>
                        <a:cs typeface="+mn-cs"/>
                        <a:sym typeface="Arial"/>
                      </a:endParaRPr>
                    </a:p>
                  </a:txBody>
                  <a:tcPr/>
                </a:tc>
                <a:extLst>
                  <a:ext uri="{0D108BD9-81ED-4DB2-BD59-A6C34878D82A}">
                    <a16:rowId xmlns:a16="http://schemas.microsoft.com/office/drawing/2014/main" val="3097487165"/>
                  </a:ext>
                </a:extLst>
              </a:tr>
              <a:tr h="408216">
                <a:tc>
                  <a:txBody>
                    <a:bodyPr/>
                    <a:lstStyle/>
                    <a:p>
                      <a:pPr marR="0" algn="l" rtl="0">
                        <a:lnSpc>
                          <a:spcPct val="100000"/>
                        </a:lnSpc>
                        <a:spcBef>
                          <a:spcPts val="0"/>
                        </a:spcBef>
                        <a:spcAft>
                          <a:spcPts val="0"/>
                        </a:spcAft>
                        <a:buClr>
                          <a:srgbClr val="000000"/>
                        </a:buClr>
                        <a:buFont typeface="Arial"/>
                      </a:pPr>
                      <a:r>
                        <a:rPr lang="es-ES" sz="1400" b="1" i="0" u="none" strike="noStrike" cap="none">
                          <a:solidFill>
                            <a:schemeClr val="dk1"/>
                          </a:solidFill>
                          <a:latin typeface="Signika"/>
                          <a:ea typeface="+mn-ea"/>
                          <a:cs typeface="+mn-cs"/>
                          <a:sym typeface="Arial"/>
                        </a:rPr>
                        <a:t>ROBLEDO</a:t>
                      </a:r>
                      <a:endParaRPr lang="es-CO" sz="1400" b="1" i="0" u="none" strike="noStrike" cap="none">
                        <a:solidFill>
                          <a:schemeClr val="dk1"/>
                        </a:solid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1800" b="1" i="0" u="none" strike="noStrike" cap="none">
                          <a:solidFill>
                            <a:schemeClr val="dk1"/>
                          </a:solidFill>
                          <a:latin typeface="Signika"/>
                          <a:ea typeface="+mn-ea"/>
                          <a:cs typeface="+mn-cs"/>
                          <a:sym typeface="Arial"/>
                        </a:rPr>
                        <a:t>46</a:t>
                      </a:r>
                      <a:endParaRPr lang="es-CO" sz="1800" b="1" i="0" u="none" strike="noStrike" cap="none">
                        <a:solidFill>
                          <a:schemeClr val="dk1"/>
                        </a:solidFill>
                        <a:latin typeface="Signika"/>
                        <a:ea typeface="+mn-ea"/>
                        <a:cs typeface="+mn-cs"/>
                        <a:sym typeface="Arial"/>
                      </a:endParaRPr>
                    </a:p>
                  </a:txBody>
                  <a:tcPr/>
                </a:tc>
                <a:extLst>
                  <a:ext uri="{0D108BD9-81ED-4DB2-BD59-A6C34878D82A}">
                    <a16:rowId xmlns:a16="http://schemas.microsoft.com/office/drawing/2014/main" val="4175000318"/>
                  </a:ext>
                </a:extLst>
              </a:tr>
              <a:tr h="408216">
                <a:tc>
                  <a:txBody>
                    <a:bodyPr/>
                    <a:lstStyle/>
                    <a:p>
                      <a:r>
                        <a:rPr lang="es-ES" sz="1400" b="1" i="0" u="none" strike="noStrike" cap="none">
                          <a:solidFill>
                            <a:schemeClr val="dk1"/>
                          </a:solidFill>
                          <a:latin typeface="Signika"/>
                          <a:ea typeface="+mn-ea"/>
                          <a:cs typeface="+mn-cs"/>
                          <a:sym typeface="Arial"/>
                        </a:rPr>
                        <a:t>FLORESTA</a:t>
                      </a:r>
                      <a:endParaRPr lang="es-CO" sz="1400" b="1" i="0" u="none" strike="noStrike" cap="none">
                        <a:solidFill>
                          <a:schemeClr val="dk1"/>
                        </a:solidFill>
                        <a:latin typeface="Signika"/>
                        <a:ea typeface="+mn-ea"/>
                        <a:cs typeface="+mn-cs"/>
                        <a:sym typeface="Arial"/>
                      </a:endParaRPr>
                    </a:p>
                  </a:txBody>
                  <a:tcPr/>
                </a:tc>
                <a:tc>
                  <a:txBody>
                    <a:bodyPr/>
                    <a:lstStyle/>
                    <a:p>
                      <a:pPr algn="ctr"/>
                      <a:r>
                        <a:rPr lang="es-ES" sz="1800" b="1" i="0" u="none" strike="noStrike" cap="none">
                          <a:solidFill>
                            <a:schemeClr val="dk1"/>
                          </a:solidFill>
                          <a:latin typeface="Signika"/>
                          <a:ea typeface="+mn-ea"/>
                          <a:cs typeface="+mn-cs"/>
                          <a:sym typeface="Arial"/>
                        </a:rPr>
                        <a:t>2</a:t>
                      </a:r>
                      <a:endParaRPr lang="es-CO" sz="1800" b="1" i="0" u="none" strike="noStrike" cap="none">
                        <a:solidFill>
                          <a:schemeClr val="dk1"/>
                        </a:solidFill>
                        <a:latin typeface="Signika"/>
                        <a:ea typeface="+mn-ea"/>
                        <a:cs typeface="+mn-cs"/>
                        <a:sym typeface="Arial"/>
                      </a:endParaRPr>
                    </a:p>
                  </a:txBody>
                  <a:tcPr/>
                </a:tc>
                <a:extLst>
                  <a:ext uri="{0D108BD9-81ED-4DB2-BD59-A6C34878D82A}">
                    <a16:rowId xmlns:a16="http://schemas.microsoft.com/office/drawing/2014/main" val="1538382321"/>
                  </a:ext>
                </a:extLst>
              </a:tr>
              <a:tr h="408216">
                <a:tc>
                  <a:txBody>
                    <a:bodyPr/>
                    <a:lstStyle/>
                    <a:p>
                      <a:r>
                        <a:rPr lang="es-ES" sz="1400" b="1" i="0" u="none" strike="noStrike" cap="none">
                          <a:solidFill>
                            <a:schemeClr val="dk1"/>
                          </a:solidFill>
                          <a:latin typeface="Signika"/>
                          <a:ea typeface="+mn-ea"/>
                          <a:cs typeface="+mn-cs"/>
                          <a:sym typeface="Arial"/>
                        </a:rPr>
                        <a:t>CASTILLA</a:t>
                      </a:r>
                      <a:endParaRPr lang="es-CO" sz="1400" b="1" i="0" u="none" strike="noStrike" cap="none">
                        <a:solidFill>
                          <a:schemeClr val="dk1"/>
                        </a:solid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1800" b="1" i="0" u="none" strike="noStrike" cap="none">
                          <a:solidFill>
                            <a:schemeClr val="dk1"/>
                          </a:solidFill>
                          <a:latin typeface="Signika"/>
                          <a:ea typeface="+mn-ea"/>
                          <a:cs typeface="+mn-cs"/>
                          <a:sym typeface="Arial"/>
                        </a:rPr>
                        <a:t>5</a:t>
                      </a:r>
                      <a:endParaRPr lang="es-CO" sz="1800" b="1" i="0" u="none" strike="noStrike" cap="none">
                        <a:solidFill>
                          <a:schemeClr val="dk1"/>
                        </a:solidFill>
                        <a:latin typeface="Signika"/>
                        <a:ea typeface="+mn-ea"/>
                        <a:cs typeface="+mn-cs"/>
                        <a:sym typeface="Arial"/>
                      </a:endParaRPr>
                    </a:p>
                  </a:txBody>
                  <a:tcPr/>
                </a:tc>
                <a:extLst>
                  <a:ext uri="{0D108BD9-81ED-4DB2-BD59-A6C34878D82A}">
                    <a16:rowId xmlns:a16="http://schemas.microsoft.com/office/drawing/2014/main" val="3849695533"/>
                  </a:ext>
                </a:extLst>
              </a:tr>
            </a:tbl>
          </a:graphicData>
        </a:graphic>
      </p:graphicFrame>
      <p:pic>
        <p:nvPicPr>
          <p:cNvPr id="4" name="Imagen 3">
            <a:extLst>
              <a:ext uri="{FF2B5EF4-FFF2-40B4-BE49-F238E27FC236}">
                <a16:creationId xmlns:a16="http://schemas.microsoft.com/office/drawing/2014/main" id="{6A152F09-D0C8-D7B7-CD54-02DED2A277B9}"/>
              </a:ext>
            </a:extLst>
          </p:cNvPr>
          <p:cNvPicPr>
            <a:picLocks noChangeAspect="1"/>
          </p:cNvPicPr>
          <p:nvPr/>
        </p:nvPicPr>
        <p:blipFill>
          <a:blip r:embed="rId3"/>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10078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573245" y="336199"/>
            <a:ext cx="7704000" cy="995889"/>
          </a:xfrm>
          <a:prstGeom prst="rect">
            <a:avLst/>
          </a:prstGeom>
        </p:spPr>
        <p:txBody>
          <a:bodyPr spcFirstLastPara="1" wrap="square" lIns="91425" tIns="91425" rIns="91425" bIns="91425" anchor="t" anchorCtr="0">
            <a:noAutofit/>
          </a:bodyPr>
          <a:lstStyle/>
          <a:p>
            <a:r>
              <a:rPr lang="en" err="1"/>
              <a:t>Gráfica</a:t>
            </a:r>
            <a:r>
              <a:rPr lang="en"/>
              <a:t> 1. </a:t>
            </a:r>
            <a:r>
              <a:rPr lang="en" err="1"/>
              <a:t>Gráfica</a:t>
            </a:r>
            <a:r>
              <a:rPr lang="en"/>
              <a:t> de la variable </a:t>
            </a:r>
            <a:r>
              <a:rPr lang="en">
                <a:solidFill>
                  <a:schemeClr val="accent1"/>
                </a:solidFill>
              </a:rPr>
              <a:t>campus</a:t>
            </a:r>
            <a:r>
              <a:rPr lang="en">
                <a:solidFill>
                  <a:srgbClr val="1A1F38"/>
                </a:solidFill>
              </a:rPr>
              <a:t> de la base de </a:t>
            </a:r>
            <a:r>
              <a:rPr lang="en" err="1">
                <a:solidFill>
                  <a:srgbClr val="1A1F38"/>
                </a:solidFill>
              </a:rPr>
              <a:t>datos</a:t>
            </a:r>
            <a:r>
              <a:rPr lang="en">
                <a:solidFill>
                  <a:srgbClr val="1A1F38"/>
                </a:solidFill>
              </a:rPr>
              <a:t>.</a:t>
            </a:r>
          </a:p>
        </p:txBody>
      </p:sp>
      <p:graphicFrame>
        <p:nvGraphicFramePr>
          <p:cNvPr id="4" name="Gráfico 3">
            <a:extLst>
              <a:ext uri="{FF2B5EF4-FFF2-40B4-BE49-F238E27FC236}">
                <a16:creationId xmlns:a16="http://schemas.microsoft.com/office/drawing/2014/main" id="{D74F332B-024A-D51E-4D92-3044A3E95C69}"/>
              </a:ext>
            </a:extLst>
          </p:cNvPr>
          <p:cNvGraphicFramePr/>
          <p:nvPr>
            <p:extLst>
              <p:ext uri="{D42A27DB-BD31-4B8C-83A1-F6EECF244321}">
                <p14:modId xmlns:p14="http://schemas.microsoft.com/office/powerpoint/2010/main" val="237271420"/>
              </p:ext>
            </p:extLst>
          </p:nvPr>
        </p:nvGraphicFramePr>
        <p:xfrm>
          <a:off x="1603023" y="1332088"/>
          <a:ext cx="5644444" cy="3566055"/>
        </p:xfrm>
        <a:graphic>
          <a:graphicData uri="http://schemas.openxmlformats.org/drawingml/2006/chart">
            <c:chart xmlns:c="http://schemas.openxmlformats.org/drawingml/2006/chart" xmlns:r="http://schemas.openxmlformats.org/officeDocument/2006/relationships" r:id="rId3"/>
          </a:graphicData>
        </a:graphic>
      </p:graphicFrame>
      <p:pic>
        <p:nvPicPr>
          <p:cNvPr id="6" name="Imagen 5">
            <a:extLst>
              <a:ext uri="{FF2B5EF4-FFF2-40B4-BE49-F238E27FC236}">
                <a16:creationId xmlns:a16="http://schemas.microsoft.com/office/drawing/2014/main" id="{F5C47112-2698-DF91-52CF-BE5694F720EB}"/>
              </a:ext>
            </a:extLst>
          </p:cNvPr>
          <p:cNvPicPr>
            <a:picLocks noChangeAspect="1"/>
          </p:cNvPicPr>
          <p:nvPr/>
        </p:nvPicPr>
        <p:blipFill>
          <a:blip r:embed="rId4"/>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2279519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539379" y="291043"/>
            <a:ext cx="7704000" cy="995889"/>
          </a:xfrm>
          <a:prstGeom prst="rect">
            <a:avLst/>
          </a:prstGeom>
        </p:spPr>
        <p:txBody>
          <a:bodyPr spcFirstLastPara="1" wrap="square" lIns="91425" tIns="91425" rIns="91425" bIns="91425" anchor="t" anchorCtr="0">
            <a:noAutofit/>
          </a:bodyPr>
          <a:lstStyle/>
          <a:p>
            <a:r>
              <a:rPr lang="es-ES"/>
              <a:t>Tabla 2: Tabulación de la variable </a:t>
            </a:r>
            <a:r>
              <a:rPr lang="es-ES">
                <a:solidFill>
                  <a:schemeClr val="accent1"/>
                </a:solidFill>
              </a:rPr>
              <a:t>programas académicos</a:t>
            </a:r>
            <a:r>
              <a:rPr lang="es-ES"/>
              <a:t> de la base de datos. </a:t>
            </a:r>
            <a:endParaRPr lang="es-ES">
              <a:solidFill>
                <a:schemeClr val="accent1"/>
              </a:solidFill>
            </a:endParaRPr>
          </a:p>
        </p:txBody>
      </p:sp>
      <p:graphicFrame>
        <p:nvGraphicFramePr>
          <p:cNvPr id="2" name="Tabla 2">
            <a:extLst>
              <a:ext uri="{FF2B5EF4-FFF2-40B4-BE49-F238E27FC236}">
                <a16:creationId xmlns:a16="http://schemas.microsoft.com/office/drawing/2014/main" id="{335976D4-8849-97E8-82C0-63287E1DAD15}"/>
              </a:ext>
            </a:extLst>
          </p:cNvPr>
          <p:cNvGraphicFramePr>
            <a:graphicFrameLocks noGrp="1"/>
          </p:cNvGraphicFramePr>
          <p:nvPr>
            <p:extLst>
              <p:ext uri="{D42A27DB-BD31-4B8C-83A1-F6EECF244321}">
                <p14:modId xmlns:p14="http://schemas.microsoft.com/office/powerpoint/2010/main" val="607364453"/>
              </p:ext>
            </p:extLst>
          </p:nvPr>
        </p:nvGraphicFramePr>
        <p:xfrm>
          <a:off x="790224" y="1286932"/>
          <a:ext cx="3601154" cy="3138465"/>
        </p:xfrm>
        <a:graphic>
          <a:graphicData uri="http://schemas.openxmlformats.org/drawingml/2006/table">
            <a:tbl>
              <a:tblPr firstRow="1" bandRow="1">
                <a:tableStyleId>{00A15C55-8517-42AA-B614-E9B94910E393}</a:tableStyleId>
              </a:tblPr>
              <a:tblGrid>
                <a:gridCol w="1622322">
                  <a:extLst>
                    <a:ext uri="{9D8B030D-6E8A-4147-A177-3AD203B41FA5}">
                      <a16:colId xmlns:a16="http://schemas.microsoft.com/office/drawing/2014/main" val="801036990"/>
                    </a:ext>
                  </a:extLst>
                </a:gridCol>
                <a:gridCol w="1978832">
                  <a:extLst>
                    <a:ext uri="{9D8B030D-6E8A-4147-A177-3AD203B41FA5}">
                      <a16:colId xmlns:a16="http://schemas.microsoft.com/office/drawing/2014/main" val="4244606790"/>
                    </a:ext>
                  </a:extLst>
                </a:gridCol>
              </a:tblGrid>
              <a:tr h="255837">
                <a:tc>
                  <a:txBody>
                    <a:bodyPr/>
                    <a:lstStyle/>
                    <a:p>
                      <a:pPr marL="0" marR="0" lvl="0" indent="0" algn="ctr" rtl="0">
                        <a:lnSpc>
                          <a:spcPct val="100000"/>
                        </a:lnSpc>
                        <a:spcBef>
                          <a:spcPts val="0"/>
                        </a:spcBef>
                        <a:spcAft>
                          <a:spcPts val="0"/>
                        </a:spcAft>
                        <a:buClr>
                          <a:srgbClr val="000000"/>
                        </a:buClr>
                        <a:buFont typeface="Arial"/>
                        <a:buNone/>
                      </a:pPr>
                      <a:r>
                        <a:rPr lang="es-ES" sz="1100" b="1" i="0" u="none" strike="noStrike" cap="none">
                          <a:solidFill>
                            <a:schemeClr val="bg1"/>
                          </a:solidFill>
                          <a:uFill>
                            <a:noFill/>
                          </a:uFill>
                          <a:latin typeface="Signika"/>
                          <a:ea typeface="+mn-ea"/>
                          <a:cs typeface="+mn-cs"/>
                          <a:sym typeface="Arial"/>
                        </a:rPr>
                        <a:t>PROGRAMA</a:t>
                      </a:r>
                      <a:endParaRPr lang="es-CO" sz="1100" b="1" i="0" u="none" strike="noStrike" cap="none">
                        <a:solidFill>
                          <a:schemeClr val="bg1"/>
                        </a:solidFill>
                        <a:uFill>
                          <a:noFill/>
                        </a:uFill>
                        <a:latin typeface="Signika"/>
                        <a:ea typeface="+mn-ea"/>
                        <a:cs typeface="+mn-cs"/>
                        <a:sym typeface="Arial"/>
                      </a:endParaRPr>
                    </a:p>
                  </a:txBody>
                  <a:tcPr/>
                </a:tc>
                <a:tc>
                  <a:txBody>
                    <a:bodyPr/>
                    <a:lstStyle/>
                    <a:p>
                      <a:pPr algn="ctr"/>
                      <a:r>
                        <a:rPr lang="es-ES" sz="1100" b="1" i="0" u="none" strike="noStrike" cap="none">
                          <a:solidFill>
                            <a:schemeClr val="bg1"/>
                          </a:solidFill>
                          <a:uFill>
                            <a:noFill/>
                          </a:uFill>
                          <a:latin typeface="Signika"/>
                          <a:ea typeface="+mn-ea"/>
                          <a:cs typeface="+mn-cs"/>
                          <a:sym typeface="Arial"/>
                        </a:rPr>
                        <a:t>CANTIDAD</a:t>
                      </a:r>
                      <a:endParaRPr lang="es-CO" sz="1100" b="1" i="0" u="none" strike="noStrike" cap="none">
                        <a:solidFill>
                          <a:schemeClr val="bg1"/>
                        </a:solidFill>
                        <a:uFill>
                          <a:noFill/>
                        </a:uFill>
                        <a:latin typeface="Signika"/>
                        <a:ea typeface="+mn-ea"/>
                        <a:cs typeface="+mn-cs"/>
                        <a:sym typeface="Arial"/>
                      </a:endParaRPr>
                    </a:p>
                  </a:txBody>
                  <a:tcPr/>
                </a:tc>
                <a:extLst>
                  <a:ext uri="{0D108BD9-81ED-4DB2-BD59-A6C34878D82A}">
                    <a16:rowId xmlns:a16="http://schemas.microsoft.com/office/drawing/2014/main" val="4144036874"/>
                  </a:ext>
                </a:extLst>
              </a:tr>
              <a:tr h="365482">
                <a:tc>
                  <a:txBody>
                    <a:bodyPr/>
                    <a:lstStyle/>
                    <a:p>
                      <a:r>
                        <a:rPr lang="es-ES" sz="900" b="1" i="0" u="none" strike="noStrike" cap="none">
                          <a:solidFill>
                            <a:schemeClr val="dk1"/>
                          </a:solidFill>
                          <a:uFill>
                            <a:noFill/>
                          </a:uFill>
                          <a:latin typeface="Signika"/>
                          <a:ea typeface="+mn-ea"/>
                          <a:cs typeface="+mn-cs"/>
                          <a:sym typeface="Arial"/>
                        </a:rPr>
                        <a:t>ADMINISTRACIÓN TECOLOGÍA</a:t>
                      </a:r>
                      <a:endParaRPr lang="es-CO" sz="900" b="1" i="0" u="none" strike="noStrike" cap="none">
                        <a:solidFill>
                          <a:schemeClr val="dk1"/>
                        </a:solidFill>
                        <a:uFill>
                          <a:noFill/>
                        </a:uFill>
                        <a:latin typeface="Signika"/>
                        <a:ea typeface="+mn-ea"/>
                        <a:cs typeface="+mn-cs"/>
                        <a:sym typeface="Arial"/>
                      </a:endParaRPr>
                    </a:p>
                  </a:txBody>
                  <a:tcPr/>
                </a:tc>
                <a:tc>
                  <a:txBody>
                    <a:bodyPr/>
                    <a:lstStyle/>
                    <a:p>
                      <a:pPr algn="ctr"/>
                      <a:r>
                        <a:rPr lang="es-MX" sz="900" b="1" i="0" u="none" strike="noStrike" cap="none">
                          <a:solidFill>
                            <a:schemeClr val="dk1"/>
                          </a:solidFill>
                          <a:uFill>
                            <a:noFill/>
                          </a:uFill>
                          <a:latin typeface="Signika"/>
                          <a:ea typeface="+mn-ea"/>
                          <a:cs typeface="+mn-cs"/>
                        </a:rPr>
                        <a:t>6</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097487165"/>
                  </a:ext>
                </a:extLst>
              </a:tr>
              <a:tr h="365482">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ANALISÍS DE COSTOS Y PRESUPUESTOS</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7</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4175000318"/>
                  </a:ext>
                </a:extLst>
              </a:tr>
              <a:tr h="255837">
                <a:tc>
                  <a:txBody>
                    <a:bodyPr/>
                    <a:lstStyle/>
                    <a:p>
                      <a:r>
                        <a:rPr lang="es-ES" sz="900" b="1" i="0" u="none" strike="noStrike" cap="none">
                          <a:solidFill>
                            <a:schemeClr val="dk1"/>
                          </a:solidFill>
                          <a:uFill>
                            <a:noFill/>
                          </a:uFill>
                          <a:latin typeface="Signika"/>
                          <a:ea typeface="+mn-ea"/>
                          <a:cs typeface="+mn-cs"/>
                          <a:sym typeface="Arial"/>
                        </a:rPr>
                        <a:t>ARTES VISUALES</a:t>
                      </a:r>
                      <a:endParaRPr lang="es-CO" sz="900" b="1" i="0" u="none" strike="noStrike" cap="none">
                        <a:solidFill>
                          <a:schemeClr val="dk1"/>
                        </a:solidFill>
                        <a:uFill>
                          <a:noFill/>
                        </a:uFill>
                        <a:latin typeface="Signika"/>
                        <a:ea typeface="+mn-ea"/>
                        <a:cs typeface="+mn-cs"/>
                        <a:sym typeface="Arial"/>
                      </a:endParaRPr>
                    </a:p>
                  </a:txBody>
                  <a:tcPr/>
                </a:tc>
                <a:tc>
                  <a:txBody>
                    <a:bodyPr/>
                    <a:lstStyle/>
                    <a:p>
                      <a:pPr algn="ctr"/>
                      <a:r>
                        <a:rPr lang="es-ES" sz="900" b="1" i="0" u="none" strike="noStrike" cap="none">
                          <a:solidFill>
                            <a:schemeClr val="dk1"/>
                          </a:solidFill>
                          <a:uFill>
                            <a:noFill/>
                          </a:uFill>
                          <a:latin typeface="Signika"/>
                          <a:ea typeface="+mn-ea"/>
                          <a:cs typeface="+mn-cs"/>
                          <a:sym typeface="Arial"/>
                        </a:rPr>
                        <a:t>2</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538382321"/>
                  </a:ext>
                </a:extLst>
              </a:tr>
              <a:tr h="255837">
                <a:tc>
                  <a:txBody>
                    <a:bodyPr/>
                    <a:lstStyle/>
                    <a:p>
                      <a:r>
                        <a:rPr lang="es-ES" sz="900" b="1" i="0" u="none" strike="noStrike" cap="none">
                          <a:solidFill>
                            <a:schemeClr val="dk1"/>
                          </a:solidFill>
                          <a:uFill>
                            <a:noFill/>
                          </a:uFill>
                          <a:latin typeface="Signika"/>
                          <a:ea typeface="+mn-ea"/>
                          <a:cs typeface="+mn-cs"/>
                          <a:sym typeface="Arial"/>
                        </a:rPr>
                        <a:t>CIENCIAS AMBIENTALES</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2</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849695533"/>
                  </a:ext>
                </a:extLst>
              </a:tr>
              <a:tr h="502538">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CONSTRUCCIÓN DE ACABADOS ARQUITECTONICOS</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2</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097081596"/>
                  </a:ext>
                </a:extLst>
              </a:tr>
              <a:tr h="255837">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CONTROL DE CALIDAD</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2</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753908650"/>
                  </a:ext>
                </a:extLst>
              </a:tr>
              <a:tr h="356344">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DESARROLLO DE SOFTWARE</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14</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2474076802"/>
                  </a:ext>
                </a:extLst>
              </a:tr>
              <a:tr h="255837">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DISEÑO INDUSTRIAL</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5</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323456327"/>
                  </a:ext>
                </a:extLst>
              </a:tr>
              <a:tr h="255837">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GESTIÓN ADMINISTRATIVA</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18</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067662356"/>
                  </a:ext>
                </a:extLst>
              </a:tr>
            </a:tbl>
          </a:graphicData>
        </a:graphic>
      </p:graphicFrame>
      <p:graphicFrame>
        <p:nvGraphicFramePr>
          <p:cNvPr id="6" name="Tabla 2">
            <a:extLst>
              <a:ext uri="{FF2B5EF4-FFF2-40B4-BE49-F238E27FC236}">
                <a16:creationId xmlns:a16="http://schemas.microsoft.com/office/drawing/2014/main" id="{5A575ABA-4543-69AF-EAAB-B19C92B5475B}"/>
              </a:ext>
            </a:extLst>
          </p:cNvPr>
          <p:cNvGraphicFramePr>
            <a:graphicFrameLocks noGrp="1"/>
          </p:cNvGraphicFramePr>
          <p:nvPr>
            <p:extLst>
              <p:ext uri="{D42A27DB-BD31-4B8C-83A1-F6EECF244321}">
                <p14:modId xmlns:p14="http://schemas.microsoft.com/office/powerpoint/2010/main" val="2730236721"/>
              </p:ext>
            </p:extLst>
          </p:nvPr>
        </p:nvGraphicFramePr>
        <p:xfrm>
          <a:off x="4595919" y="1296150"/>
          <a:ext cx="3720990" cy="3115088"/>
        </p:xfrm>
        <a:graphic>
          <a:graphicData uri="http://schemas.openxmlformats.org/drawingml/2006/table">
            <a:tbl>
              <a:tblPr firstRow="1" bandRow="1">
                <a:tableStyleId>{00A15C55-8517-42AA-B614-E9B94910E393}</a:tableStyleId>
              </a:tblPr>
              <a:tblGrid>
                <a:gridCol w="1633440">
                  <a:extLst>
                    <a:ext uri="{9D8B030D-6E8A-4147-A177-3AD203B41FA5}">
                      <a16:colId xmlns:a16="http://schemas.microsoft.com/office/drawing/2014/main" val="801036990"/>
                    </a:ext>
                  </a:extLst>
                </a:gridCol>
                <a:gridCol w="2087550">
                  <a:extLst>
                    <a:ext uri="{9D8B030D-6E8A-4147-A177-3AD203B41FA5}">
                      <a16:colId xmlns:a16="http://schemas.microsoft.com/office/drawing/2014/main" val="4244606790"/>
                    </a:ext>
                  </a:extLst>
                </a:gridCol>
              </a:tblGrid>
              <a:tr h="293876">
                <a:tc>
                  <a:txBody>
                    <a:bodyPr/>
                    <a:lstStyle/>
                    <a:p>
                      <a:pPr marL="0" marR="0" lvl="0" indent="0" algn="ctr" rtl="0">
                        <a:lnSpc>
                          <a:spcPct val="100000"/>
                        </a:lnSpc>
                        <a:spcBef>
                          <a:spcPts val="0"/>
                        </a:spcBef>
                        <a:spcAft>
                          <a:spcPts val="0"/>
                        </a:spcAft>
                        <a:buClr>
                          <a:srgbClr val="000000"/>
                        </a:buClr>
                        <a:buFont typeface="Arial"/>
                        <a:buNone/>
                      </a:pPr>
                      <a:r>
                        <a:rPr lang="es-ES" sz="1100" b="1" i="0" u="none" strike="noStrike" cap="none">
                          <a:solidFill>
                            <a:schemeClr val="bg1"/>
                          </a:solidFill>
                          <a:uFill>
                            <a:noFill/>
                          </a:uFill>
                          <a:latin typeface="Signika"/>
                          <a:ea typeface="+mn-ea"/>
                          <a:cs typeface="+mn-cs"/>
                          <a:sym typeface="Arial"/>
                        </a:rPr>
                        <a:t>PROGRAMA</a:t>
                      </a:r>
                      <a:endParaRPr lang="es-CO" sz="1100" b="1" i="0" u="none" strike="noStrike" cap="none">
                        <a:solidFill>
                          <a:schemeClr val="bg1"/>
                        </a:solidFill>
                        <a:uFill>
                          <a:noFill/>
                        </a:uFill>
                        <a:latin typeface="Signika"/>
                        <a:ea typeface="+mn-ea"/>
                        <a:cs typeface="+mn-cs"/>
                        <a:sym typeface="Arial"/>
                      </a:endParaRPr>
                    </a:p>
                  </a:txBody>
                  <a:tcPr/>
                </a:tc>
                <a:tc>
                  <a:txBody>
                    <a:bodyPr/>
                    <a:lstStyle/>
                    <a:p>
                      <a:pPr algn="ctr"/>
                      <a:r>
                        <a:rPr lang="es-ES" sz="1100" b="1" i="0" u="none" strike="noStrike" cap="none">
                          <a:solidFill>
                            <a:schemeClr val="bg1"/>
                          </a:solidFill>
                          <a:uFill>
                            <a:noFill/>
                          </a:uFill>
                          <a:latin typeface="Signika"/>
                          <a:ea typeface="+mn-ea"/>
                          <a:cs typeface="+mn-cs"/>
                          <a:sym typeface="Arial"/>
                        </a:rPr>
                        <a:t>CANTIDAD</a:t>
                      </a:r>
                      <a:endParaRPr lang="es-CO" sz="1100" b="1" i="0" u="none" strike="noStrike" cap="none">
                        <a:solidFill>
                          <a:schemeClr val="bg1"/>
                        </a:solidFill>
                        <a:uFill>
                          <a:noFill/>
                        </a:uFill>
                        <a:latin typeface="Signika"/>
                        <a:ea typeface="+mn-ea"/>
                        <a:cs typeface="+mn-cs"/>
                        <a:sym typeface="Arial"/>
                      </a:endParaRPr>
                    </a:p>
                  </a:txBody>
                  <a:tcPr/>
                </a:tc>
                <a:extLst>
                  <a:ext uri="{0D108BD9-81ED-4DB2-BD59-A6C34878D82A}">
                    <a16:rowId xmlns:a16="http://schemas.microsoft.com/office/drawing/2014/main" val="4144036874"/>
                  </a:ext>
                </a:extLst>
              </a:tr>
              <a:tr h="391835">
                <a:tc>
                  <a:txBody>
                    <a:bodyPr/>
                    <a:lstStyle/>
                    <a:p>
                      <a:r>
                        <a:rPr lang="es-ES" sz="900" b="1" i="0" u="none" strike="noStrike" cap="none">
                          <a:solidFill>
                            <a:schemeClr val="dk1"/>
                          </a:solidFill>
                          <a:uFill>
                            <a:noFill/>
                          </a:uFill>
                          <a:latin typeface="Signika"/>
                          <a:ea typeface="+mn-ea"/>
                          <a:cs typeface="+mn-cs"/>
                          <a:sym typeface="Arial"/>
                        </a:rPr>
                        <a:t>GESTIÓN DE REDES DE TELECOMUNICACIÓN</a:t>
                      </a:r>
                      <a:endParaRPr lang="es-CO" sz="900" b="1" i="0" u="none" strike="noStrike" cap="none">
                        <a:solidFill>
                          <a:schemeClr val="dk1"/>
                        </a:solidFill>
                        <a:uFill>
                          <a:noFill/>
                        </a:uFill>
                        <a:latin typeface="Signika"/>
                        <a:ea typeface="+mn-ea"/>
                        <a:cs typeface="+mn-cs"/>
                        <a:sym typeface="Arial"/>
                      </a:endParaRPr>
                    </a:p>
                  </a:txBody>
                  <a:tcPr/>
                </a:tc>
                <a:tc>
                  <a:txBody>
                    <a:bodyPr/>
                    <a:lstStyle/>
                    <a:p>
                      <a:pPr algn="ctr"/>
                      <a:r>
                        <a:rPr lang="es-MX" sz="900" b="1" i="0" u="none" strike="noStrike" cap="none">
                          <a:solidFill>
                            <a:schemeClr val="dk1"/>
                          </a:solidFill>
                          <a:uFill>
                            <a:noFill/>
                          </a:uFill>
                          <a:latin typeface="Signika"/>
                          <a:ea typeface="+mn-ea"/>
                          <a:cs typeface="+mn-cs"/>
                          <a:sym typeface="Arial"/>
                        </a:rPr>
                        <a:t>5</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097487165"/>
                  </a:ext>
                </a:extLst>
              </a:tr>
              <a:tr h="313468">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INGENIERIA BIOMEDICA</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3</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4175000318"/>
                  </a:ext>
                </a:extLst>
              </a:tr>
              <a:tr h="313468">
                <a:tc>
                  <a:txBody>
                    <a:bodyPr/>
                    <a:lstStyle/>
                    <a:p>
                      <a:r>
                        <a:rPr lang="es-ES" sz="900" b="1" i="0" u="none" strike="noStrike" cap="none">
                          <a:solidFill>
                            <a:schemeClr val="dk1"/>
                          </a:solidFill>
                          <a:uFill>
                            <a:noFill/>
                          </a:uFill>
                          <a:latin typeface="Signika"/>
                          <a:ea typeface="+mn-ea"/>
                          <a:cs typeface="+mn-cs"/>
                          <a:sym typeface="Arial"/>
                        </a:rPr>
                        <a:t>INGENIERIA DE LA CALIDAD</a:t>
                      </a:r>
                      <a:endParaRPr lang="es-CO" sz="900" b="1" i="0" u="none" strike="noStrike" cap="none">
                        <a:solidFill>
                          <a:schemeClr val="dk1"/>
                        </a:solidFill>
                        <a:uFill>
                          <a:noFill/>
                        </a:uFill>
                        <a:latin typeface="Signika"/>
                        <a:ea typeface="+mn-ea"/>
                        <a:cs typeface="+mn-cs"/>
                        <a:sym typeface="Arial"/>
                      </a:endParaRPr>
                    </a:p>
                  </a:txBody>
                  <a:tcPr/>
                </a:tc>
                <a:tc>
                  <a:txBody>
                    <a:bodyPr/>
                    <a:lstStyle/>
                    <a:p>
                      <a:pPr algn="ctr"/>
                      <a:r>
                        <a:rPr lang="es-ES" sz="900" b="1" i="0" u="none" strike="noStrike" cap="none">
                          <a:solidFill>
                            <a:schemeClr val="dk1"/>
                          </a:solidFill>
                          <a:uFill>
                            <a:noFill/>
                          </a:uFill>
                          <a:latin typeface="Signika"/>
                          <a:ea typeface="+mn-ea"/>
                          <a:cs typeface="+mn-cs"/>
                          <a:sym typeface="Arial"/>
                        </a:rPr>
                        <a:t>5</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538382321"/>
                  </a:ext>
                </a:extLst>
              </a:tr>
              <a:tr h="391835">
                <a:tc>
                  <a:txBody>
                    <a:bodyPr/>
                    <a:lstStyle/>
                    <a:p>
                      <a:r>
                        <a:rPr lang="es-ES" sz="900" b="1" i="0" u="none" strike="noStrike" cap="none">
                          <a:solidFill>
                            <a:schemeClr val="dk1"/>
                          </a:solidFill>
                          <a:uFill>
                            <a:noFill/>
                          </a:uFill>
                          <a:latin typeface="Signika"/>
                          <a:ea typeface="+mn-ea"/>
                          <a:cs typeface="+mn-cs"/>
                          <a:sym typeface="Arial"/>
                        </a:rPr>
                        <a:t>INGENIERIA EN DISEÑO INDUSTRIAL</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9</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849695533"/>
                  </a:ext>
                </a:extLst>
              </a:tr>
              <a:tr h="313468">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INGENIERIA MECATRONICA</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8</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097081596"/>
                  </a:ext>
                </a:extLst>
              </a:tr>
              <a:tr h="391835">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MANTENIMIENTO DE EQUIPO BIOMEDICO</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2</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753908650"/>
                  </a:ext>
                </a:extLst>
              </a:tr>
              <a:tr h="313468">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SISTEMAS DE PRODUCCIÓN</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2</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2474076802"/>
                  </a:ext>
                </a:extLst>
              </a:tr>
              <a:tr h="391835">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SISTEMAS ELECTROMECANICOS</a:t>
                      </a:r>
                      <a:endParaRPr lang="es-CO"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sym typeface="Arial"/>
                        </a:rPr>
                        <a:t>6</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323456327"/>
                  </a:ext>
                </a:extLst>
              </a:tr>
            </a:tbl>
          </a:graphicData>
        </a:graphic>
      </p:graphicFrame>
      <p:pic>
        <p:nvPicPr>
          <p:cNvPr id="7" name="Imagen 6">
            <a:extLst>
              <a:ext uri="{FF2B5EF4-FFF2-40B4-BE49-F238E27FC236}">
                <a16:creationId xmlns:a16="http://schemas.microsoft.com/office/drawing/2014/main" id="{420A54C3-C350-BE7A-F343-37C4BF5BC66D}"/>
              </a:ext>
            </a:extLst>
          </p:cNvPr>
          <p:cNvPicPr>
            <a:picLocks noChangeAspect="1"/>
          </p:cNvPicPr>
          <p:nvPr/>
        </p:nvPicPr>
        <p:blipFill>
          <a:blip r:embed="rId3"/>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3604004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539379" y="291043"/>
            <a:ext cx="7704000" cy="995889"/>
          </a:xfrm>
          <a:prstGeom prst="rect">
            <a:avLst/>
          </a:prstGeom>
        </p:spPr>
        <p:txBody>
          <a:bodyPr spcFirstLastPara="1" wrap="square" lIns="91425" tIns="91425" rIns="91425" bIns="91425" anchor="t" anchorCtr="0">
            <a:noAutofit/>
          </a:bodyPr>
          <a:lstStyle/>
          <a:p>
            <a:r>
              <a:rPr lang="es-ES"/>
              <a:t>Gráfica 2: Gráfica de la variable </a:t>
            </a:r>
            <a:r>
              <a:rPr lang="es-ES">
                <a:solidFill>
                  <a:schemeClr val="accent1"/>
                </a:solidFill>
              </a:rPr>
              <a:t>programas académicos</a:t>
            </a:r>
            <a:r>
              <a:rPr lang="es-ES"/>
              <a:t> de la base de datos. </a:t>
            </a:r>
            <a:endParaRPr lang="es-ES">
              <a:solidFill>
                <a:schemeClr val="accent1"/>
              </a:solidFill>
            </a:endParaRPr>
          </a:p>
        </p:txBody>
      </p:sp>
      <p:graphicFrame>
        <p:nvGraphicFramePr>
          <p:cNvPr id="5" name="Gráfico 4">
            <a:extLst>
              <a:ext uri="{FF2B5EF4-FFF2-40B4-BE49-F238E27FC236}">
                <a16:creationId xmlns:a16="http://schemas.microsoft.com/office/drawing/2014/main" id="{728ED1DA-0BB3-04DE-539F-FACC1055E83D}"/>
              </a:ext>
            </a:extLst>
          </p:cNvPr>
          <p:cNvGraphicFramePr/>
          <p:nvPr>
            <p:extLst>
              <p:ext uri="{D42A27DB-BD31-4B8C-83A1-F6EECF244321}">
                <p14:modId xmlns:p14="http://schemas.microsoft.com/office/powerpoint/2010/main" val="2901861183"/>
              </p:ext>
            </p:extLst>
          </p:nvPr>
        </p:nvGraphicFramePr>
        <p:xfrm>
          <a:off x="614448" y="1283256"/>
          <a:ext cx="7701343" cy="3652160"/>
        </p:xfrm>
        <a:graphic>
          <a:graphicData uri="http://schemas.openxmlformats.org/drawingml/2006/chart">
            <c:chart xmlns:c="http://schemas.openxmlformats.org/drawingml/2006/chart" xmlns:r="http://schemas.openxmlformats.org/officeDocument/2006/relationships" r:id="rId3"/>
          </a:graphicData>
        </a:graphic>
      </p:graphicFrame>
      <p:pic>
        <p:nvPicPr>
          <p:cNvPr id="7" name="Imagen 6">
            <a:extLst>
              <a:ext uri="{FF2B5EF4-FFF2-40B4-BE49-F238E27FC236}">
                <a16:creationId xmlns:a16="http://schemas.microsoft.com/office/drawing/2014/main" id="{C78D37A6-FD12-8236-E5D9-A1928332F7F2}"/>
              </a:ext>
            </a:extLst>
          </p:cNvPr>
          <p:cNvPicPr>
            <a:picLocks noChangeAspect="1"/>
          </p:cNvPicPr>
          <p:nvPr/>
        </p:nvPicPr>
        <p:blipFill>
          <a:blip r:embed="rId4"/>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815517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539379" y="291043"/>
            <a:ext cx="7704000" cy="9958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a:t>Tabla 3: Tabulación de la </a:t>
            </a:r>
            <a:r>
              <a:rPr lang="es-ES">
                <a:solidFill>
                  <a:schemeClr val="tx1"/>
                </a:solidFill>
              </a:rPr>
              <a:t>variable </a:t>
            </a:r>
            <a:r>
              <a:rPr lang="es-ES">
                <a:solidFill>
                  <a:schemeClr val="accent1"/>
                </a:solidFill>
              </a:rPr>
              <a:t>comuna </a:t>
            </a:r>
            <a:r>
              <a:rPr lang="es-ES"/>
              <a:t>de la base de datos. </a:t>
            </a:r>
          </a:p>
        </p:txBody>
      </p:sp>
      <p:graphicFrame>
        <p:nvGraphicFramePr>
          <p:cNvPr id="4" name="Tabla 2">
            <a:extLst>
              <a:ext uri="{FF2B5EF4-FFF2-40B4-BE49-F238E27FC236}">
                <a16:creationId xmlns:a16="http://schemas.microsoft.com/office/drawing/2014/main" id="{72930B97-47CE-4D14-DDF0-E1473A38161F}"/>
              </a:ext>
            </a:extLst>
          </p:cNvPr>
          <p:cNvGraphicFramePr>
            <a:graphicFrameLocks noGrp="1"/>
          </p:cNvGraphicFramePr>
          <p:nvPr>
            <p:extLst>
              <p:ext uri="{D42A27DB-BD31-4B8C-83A1-F6EECF244321}">
                <p14:modId xmlns:p14="http://schemas.microsoft.com/office/powerpoint/2010/main" val="237273833"/>
              </p:ext>
            </p:extLst>
          </p:nvPr>
        </p:nvGraphicFramePr>
        <p:xfrm>
          <a:off x="496018" y="1617452"/>
          <a:ext cx="3601152" cy="3268586"/>
        </p:xfrm>
        <a:graphic>
          <a:graphicData uri="http://schemas.openxmlformats.org/drawingml/2006/table">
            <a:tbl>
              <a:tblPr firstRow="1" bandRow="1">
                <a:tableStyleId>{00A15C55-8517-42AA-B614-E9B94910E393}</a:tableStyleId>
              </a:tblPr>
              <a:tblGrid>
                <a:gridCol w="1800576">
                  <a:extLst>
                    <a:ext uri="{9D8B030D-6E8A-4147-A177-3AD203B41FA5}">
                      <a16:colId xmlns:a16="http://schemas.microsoft.com/office/drawing/2014/main" val="801036990"/>
                    </a:ext>
                  </a:extLst>
                </a:gridCol>
                <a:gridCol w="1800576">
                  <a:extLst>
                    <a:ext uri="{9D8B030D-6E8A-4147-A177-3AD203B41FA5}">
                      <a16:colId xmlns:a16="http://schemas.microsoft.com/office/drawing/2014/main" val="4244606790"/>
                    </a:ext>
                  </a:extLst>
                </a:gridCol>
              </a:tblGrid>
              <a:tr h="235467">
                <a:tc>
                  <a:txBody>
                    <a:bodyPr/>
                    <a:lstStyle/>
                    <a:p>
                      <a:pPr marL="0" marR="0" lvl="0" indent="0" algn="ctr" rtl="0">
                        <a:lnSpc>
                          <a:spcPct val="100000"/>
                        </a:lnSpc>
                        <a:spcBef>
                          <a:spcPts val="0"/>
                        </a:spcBef>
                        <a:spcAft>
                          <a:spcPts val="0"/>
                        </a:spcAft>
                        <a:buClr>
                          <a:srgbClr val="000000"/>
                        </a:buClr>
                        <a:buFont typeface="Arial"/>
                        <a:buNone/>
                      </a:pPr>
                      <a:r>
                        <a:rPr lang="es-ES" sz="1100" b="1" i="0" u="none" strike="noStrike" cap="none">
                          <a:solidFill>
                            <a:schemeClr val="bg1"/>
                          </a:solidFill>
                          <a:uFill>
                            <a:noFill/>
                          </a:uFill>
                          <a:latin typeface="Signika"/>
                          <a:ea typeface="+mn-ea"/>
                          <a:cs typeface="+mn-cs"/>
                        </a:rPr>
                        <a:t>COMUNA</a:t>
                      </a:r>
                      <a:endParaRPr lang="es-ES" sz="1100" b="1" i="0" u="none" strike="noStrike" cap="none">
                        <a:solidFill>
                          <a:schemeClr val="bg1"/>
                        </a:solidFill>
                        <a:uFill>
                          <a:noFill/>
                        </a:uFill>
                        <a:latin typeface="Signika"/>
                        <a:ea typeface="+mn-ea"/>
                        <a:cs typeface="+mn-cs"/>
                        <a:sym typeface="Arial"/>
                      </a:endParaRPr>
                    </a:p>
                  </a:txBody>
                  <a:tcPr/>
                </a:tc>
                <a:tc>
                  <a:txBody>
                    <a:bodyPr/>
                    <a:lstStyle/>
                    <a:p>
                      <a:pPr algn="ctr"/>
                      <a:r>
                        <a:rPr lang="es-ES" sz="1100" b="1" i="0" u="none" strike="noStrike" cap="none">
                          <a:solidFill>
                            <a:schemeClr val="bg1"/>
                          </a:solidFill>
                          <a:uFill>
                            <a:noFill/>
                          </a:uFill>
                          <a:latin typeface="Signika"/>
                          <a:ea typeface="+mn-ea"/>
                          <a:cs typeface="+mn-cs"/>
                          <a:sym typeface="Arial"/>
                        </a:rPr>
                        <a:t>CANTIDAD</a:t>
                      </a:r>
                      <a:endParaRPr lang="es-CO" sz="1100" b="1" i="0" u="none" strike="noStrike" cap="none">
                        <a:solidFill>
                          <a:schemeClr val="bg1"/>
                        </a:solidFill>
                        <a:uFill>
                          <a:noFill/>
                        </a:uFill>
                        <a:latin typeface="Signika"/>
                        <a:ea typeface="+mn-ea"/>
                        <a:cs typeface="+mn-cs"/>
                        <a:sym typeface="Arial"/>
                      </a:endParaRPr>
                    </a:p>
                  </a:txBody>
                  <a:tcPr/>
                </a:tc>
                <a:extLst>
                  <a:ext uri="{0D108BD9-81ED-4DB2-BD59-A6C34878D82A}">
                    <a16:rowId xmlns:a16="http://schemas.microsoft.com/office/drawing/2014/main" val="4144036874"/>
                  </a:ext>
                </a:extLst>
              </a:tr>
              <a:tr h="235467">
                <a:tc>
                  <a:txBody>
                    <a:bodyPr/>
                    <a:lstStyle/>
                    <a:p>
                      <a:r>
                        <a:rPr lang="es-ES" sz="900" b="1" i="0" u="none" strike="noStrike" cap="none">
                          <a:solidFill>
                            <a:schemeClr val="dk1"/>
                          </a:solidFill>
                          <a:uFill>
                            <a:noFill/>
                          </a:uFill>
                          <a:latin typeface="Signika"/>
                          <a:ea typeface="+mn-ea"/>
                          <a:cs typeface="+mn-cs"/>
                        </a:rPr>
                        <a:t>COPACABANA</a:t>
                      </a:r>
                      <a:endParaRPr lang="es-ES" sz="900" b="1" i="0" u="none" strike="noStrike" cap="none">
                        <a:solidFill>
                          <a:schemeClr val="dk1"/>
                        </a:solidFill>
                        <a:uFill>
                          <a:noFill/>
                        </a:uFill>
                        <a:latin typeface="Signika"/>
                        <a:ea typeface="+mn-ea"/>
                        <a:cs typeface="+mn-cs"/>
                        <a:sym typeface="Arial"/>
                      </a:endParaRPr>
                    </a:p>
                  </a:txBody>
                  <a:tcPr/>
                </a:tc>
                <a:tc>
                  <a:txBody>
                    <a:bodyPr/>
                    <a:lstStyle/>
                    <a:p>
                      <a:pPr algn="ctr"/>
                      <a:r>
                        <a:rPr lang="es-MX" sz="900" b="1" i="0" u="none" strike="noStrike" cap="none">
                          <a:solidFill>
                            <a:schemeClr val="dk1"/>
                          </a:solidFill>
                          <a:uFill>
                            <a:noFill/>
                          </a:uFill>
                          <a:latin typeface="Signika"/>
                          <a:ea typeface="+mn-ea"/>
                          <a:cs typeface="+mn-cs"/>
                        </a:rPr>
                        <a:t>3</a:t>
                      </a:r>
                      <a:endParaRPr lang="es-MX"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097487165"/>
                  </a:ext>
                </a:extLst>
              </a:tr>
              <a:tr h="235467">
                <a:tc>
                  <a:txBody>
                    <a:bodyPr/>
                    <a:lstStyle/>
                    <a:p>
                      <a:pPr marR="0"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MANRIQUE</a:t>
                      </a:r>
                      <a:endParaRPr lang="en-U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8</a:t>
                      </a:r>
                      <a:endParaRPr lang="es-CO"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4175000318"/>
                  </a:ext>
                </a:extLst>
              </a:tr>
              <a:tr h="245705">
                <a:tc>
                  <a:txBody>
                    <a:bodyPr/>
                    <a:lstStyle/>
                    <a:p>
                      <a:pPr lvl="0">
                        <a:buNone/>
                      </a:pPr>
                      <a:r>
                        <a:rPr lang="es-ES" sz="900" b="1" i="0" u="none" strike="noStrike" cap="none">
                          <a:solidFill>
                            <a:schemeClr val="dk1"/>
                          </a:solidFill>
                          <a:uFill>
                            <a:noFill/>
                          </a:uFill>
                          <a:latin typeface="Signika"/>
                          <a:ea typeface="+mn-ea"/>
                          <a:cs typeface="+mn-cs"/>
                        </a:rPr>
                        <a:t>ARANJUEZ</a:t>
                      </a:r>
                      <a:endParaRPr lang="en-US">
                        <a:sym typeface="Arial"/>
                      </a:endParaRPr>
                    </a:p>
                  </a:txBody>
                  <a:tcPr/>
                </a:tc>
                <a:tc>
                  <a:txBody>
                    <a:bodyPr/>
                    <a:lstStyle/>
                    <a:p>
                      <a:pPr algn="ctr"/>
                      <a:r>
                        <a:rPr lang="es-ES" sz="900" b="1" i="0" u="none" strike="noStrike" cap="none">
                          <a:solidFill>
                            <a:schemeClr val="dk1"/>
                          </a:solidFill>
                          <a:uFill>
                            <a:noFill/>
                          </a:uFill>
                          <a:latin typeface="Signika"/>
                          <a:ea typeface="+mn-ea"/>
                          <a:cs typeface="+mn-cs"/>
                        </a:rPr>
                        <a:t>8</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538382321"/>
                  </a:ext>
                </a:extLst>
              </a:tr>
              <a:tr h="214992">
                <a:tc>
                  <a:txBody>
                    <a:bodyPr/>
                    <a:lstStyle/>
                    <a:p>
                      <a:pPr lvl="0">
                        <a:buNone/>
                      </a:pPr>
                      <a:r>
                        <a:rPr lang="es-ES" sz="900" b="1" i="0" u="none" strike="noStrike" cap="none">
                          <a:solidFill>
                            <a:schemeClr val="dk1"/>
                          </a:solidFill>
                          <a:uFill>
                            <a:noFill/>
                          </a:uFill>
                          <a:latin typeface="Signika"/>
                          <a:ea typeface="+mn-ea"/>
                          <a:cs typeface="+mn-cs"/>
                        </a:rPr>
                        <a:t>ALTAVISTA</a:t>
                      </a:r>
                      <a:endParaRPr lang="en-U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7</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849695533"/>
                  </a:ext>
                </a:extLst>
              </a:tr>
              <a:tr h="214992">
                <a:tc>
                  <a:txBody>
                    <a:bodyPr/>
                    <a:lstStyle/>
                    <a:p>
                      <a:pPr marR="0"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DUITAMA</a:t>
                      </a:r>
                      <a:endParaRPr lang="en-U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1</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097081596"/>
                  </a:ext>
                </a:extLst>
              </a:tr>
              <a:tr h="214992">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BELEN</a:t>
                      </a:r>
                      <a:endParaRPr lang="es-ES"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4</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753908650"/>
                  </a:ext>
                </a:extLst>
              </a:tr>
              <a:tr h="235467">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SANTA CRUZ</a:t>
                      </a:r>
                      <a:endParaRPr lang="es-ES"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6</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2474076802"/>
                  </a:ext>
                </a:extLst>
              </a:tr>
              <a:tr h="214992">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ROBLEDO</a:t>
                      </a:r>
                      <a:endParaRPr lang="es-ES"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11</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323456327"/>
                  </a:ext>
                </a:extLst>
              </a:tr>
              <a:tr h="214992">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BUENOS AIRES</a:t>
                      </a:r>
                      <a:endParaRPr lang="es-ES"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7</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067662356"/>
                  </a:ext>
                </a:extLst>
              </a:tr>
              <a:tr h="214992">
                <a:tc>
                  <a:txBody>
                    <a:bodyPr/>
                    <a:lstStyle/>
                    <a:p>
                      <a:pPr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LA AMERICA</a:t>
                      </a:r>
                      <a:endParaRPr lang="es-ES" sz="900" b="1" i="0" u="none" strike="noStrike" cap="none">
                        <a:solidFill>
                          <a:schemeClr val="dk1"/>
                        </a:solidFill>
                        <a:uFill>
                          <a:noFill/>
                        </a:uFill>
                        <a:latin typeface="Signika"/>
                        <a:ea typeface="+mn-ea"/>
                        <a:cs typeface="+mn-cs"/>
                        <a:sym typeface="Arial"/>
                      </a:endParaRPr>
                    </a:p>
                  </a:txBody>
                  <a:tcPr/>
                </a:tc>
                <a:tc>
                  <a:txBody>
                    <a:bodyPr/>
                    <a:lstStyle/>
                    <a:p>
                      <a:pPr lvl="0" algn="ctr">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3</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2291133509"/>
                  </a:ext>
                </a:extLst>
              </a:tr>
              <a:tr h="214992">
                <a:tc>
                  <a:txBody>
                    <a:bodyPr/>
                    <a:lstStyle/>
                    <a:p>
                      <a:pPr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VILLA HERMOSA</a:t>
                      </a:r>
                      <a:endParaRPr lang="es-ES" sz="900" b="1" i="0" u="none" strike="noStrike" cap="none">
                        <a:solidFill>
                          <a:schemeClr val="dk1"/>
                        </a:solidFill>
                        <a:uFill>
                          <a:noFill/>
                        </a:uFill>
                        <a:latin typeface="Signika"/>
                        <a:ea typeface="+mn-ea"/>
                        <a:cs typeface="+mn-cs"/>
                        <a:sym typeface="Arial"/>
                      </a:endParaRPr>
                    </a:p>
                  </a:txBody>
                  <a:tcPr/>
                </a:tc>
                <a:tc>
                  <a:txBody>
                    <a:bodyPr/>
                    <a:lstStyle/>
                    <a:p>
                      <a:pPr lvl="0" algn="ctr">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7</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013708361"/>
                  </a:ext>
                </a:extLst>
              </a:tr>
              <a:tr h="214992">
                <a:tc>
                  <a:txBody>
                    <a:bodyPr/>
                    <a:lstStyle/>
                    <a:p>
                      <a:pPr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DOCE DE OCTUBRE</a:t>
                      </a:r>
                      <a:endParaRPr lang="es-ES" sz="900" b="1" i="0" u="none" strike="noStrike" cap="none">
                        <a:solidFill>
                          <a:schemeClr val="dk1"/>
                        </a:solidFill>
                        <a:uFill>
                          <a:noFill/>
                        </a:uFill>
                        <a:latin typeface="Signika"/>
                        <a:ea typeface="+mn-ea"/>
                        <a:cs typeface="+mn-cs"/>
                        <a:sym typeface="Arial"/>
                      </a:endParaRPr>
                    </a:p>
                  </a:txBody>
                  <a:tcPr/>
                </a:tc>
                <a:tc>
                  <a:txBody>
                    <a:bodyPr/>
                    <a:lstStyle/>
                    <a:p>
                      <a:pPr lvl="0" algn="ctr">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2</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501695109"/>
                  </a:ext>
                </a:extLst>
              </a:tr>
              <a:tr h="214992">
                <a:tc>
                  <a:txBody>
                    <a:bodyPr/>
                    <a:lstStyle/>
                    <a:p>
                      <a:pPr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SAN CRISTOBAL</a:t>
                      </a:r>
                      <a:endParaRPr lang="es-ES" sz="900" b="1" i="0" u="none" strike="noStrike" cap="none">
                        <a:solidFill>
                          <a:schemeClr val="dk1"/>
                        </a:solidFill>
                        <a:uFill>
                          <a:noFill/>
                        </a:uFill>
                        <a:latin typeface="Signika"/>
                        <a:ea typeface="+mn-ea"/>
                        <a:cs typeface="+mn-cs"/>
                        <a:sym typeface="Arial"/>
                      </a:endParaRPr>
                    </a:p>
                  </a:txBody>
                  <a:tcPr/>
                </a:tc>
                <a:tc>
                  <a:txBody>
                    <a:bodyPr/>
                    <a:lstStyle/>
                    <a:p>
                      <a:pPr lvl="0" algn="ctr">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3</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184659614"/>
                  </a:ext>
                </a:extLst>
              </a:tr>
            </a:tbl>
          </a:graphicData>
        </a:graphic>
      </p:graphicFrame>
      <p:graphicFrame>
        <p:nvGraphicFramePr>
          <p:cNvPr id="2" name="Tabla 2">
            <a:extLst>
              <a:ext uri="{FF2B5EF4-FFF2-40B4-BE49-F238E27FC236}">
                <a16:creationId xmlns:a16="http://schemas.microsoft.com/office/drawing/2014/main" id="{0147F6D0-51E6-45FB-4A8C-1C7ABB7706CE}"/>
              </a:ext>
            </a:extLst>
          </p:cNvPr>
          <p:cNvGraphicFramePr>
            <a:graphicFrameLocks noGrp="1"/>
          </p:cNvGraphicFramePr>
          <p:nvPr>
            <p:extLst>
              <p:ext uri="{D42A27DB-BD31-4B8C-83A1-F6EECF244321}">
                <p14:modId xmlns:p14="http://schemas.microsoft.com/office/powerpoint/2010/main" val="1810465821"/>
              </p:ext>
            </p:extLst>
          </p:nvPr>
        </p:nvGraphicFramePr>
        <p:xfrm>
          <a:off x="4410254" y="1606669"/>
          <a:ext cx="3601152" cy="3271443"/>
        </p:xfrm>
        <a:graphic>
          <a:graphicData uri="http://schemas.openxmlformats.org/drawingml/2006/table">
            <a:tbl>
              <a:tblPr firstRow="1" bandRow="1">
                <a:tableStyleId>{00A15C55-8517-42AA-B614-E9B94910E393}</a:tableStyleId>
              </a:tblPr>
              <a:tblGrid>
                <a:gridCol w="1800576">
                  <a:extLst>
                    <a:ext uri="{9D8B030D-6E8A-4147-A177-3AD203B41FA5}">
                      <a16:colId xmlns:a16="http://schemas.microsoft.com/office/drawing/2014/main" val="801036990"/>
                    </a:ext>
                  </a:extLst>
                </a:gridCol>
                <a:gridCol w="1800576">
                  <a:extLst>
                    <a:ext uri="{9D8B030D-6E8A-4147-A177-3AD203B41FA5}">
                      <a16:colId xmlns:a16="http://schemas.microsoft.com/office/drawing/2014/main" val="4244606790"/>
                    </a:ext>
                  </a:extLst>
                </a:gridCol>
              </a:tblGrid>
              <a:tr h="261937">
                <a:tc>
                  <a:txBody>
                    <a:bodyPr/>
                    <a:lstStyle/>
                    <a:p>
                      <a:pPr marL="0" marR="0" lvl="0" indent="0" algn="ctr" rtl="0">
                        <a:lnSpc>
                          <a:spcPct val="100000"/>
                        </a:lnSpc>
                        <a:spcBef>
                          <a:spcPts val="0"/>
                        </a:spcBef>
                        <a:spcAft>
                          <a:spcPts val="0"/>
                        </a:spcAft>
                        <a:buClr>
                          <a:srgbClr val="000000"/>
                        </a:buClr>
                        <a:buFont typeface="Arial"/>
                        <a:buNone/>
                      </a:pPr>
                      <a:r>
                        <a:rPr lang="es-ES" sz="1100" b="1" i="0" u="none" strike="noStrike" cap="none">
                          <a:solidFill>
                            <a:schemeClr val="bg1"/>
                          </a:solidFill>
                          <a:uFill>
                            <a:noFill/>
                          </a:uFill>
                          <a:latin typeface="Signika"/>
                          <a:ea typeface="+mn-ea"/>
                          <a:cs typeface="+mn-cs"/>
                        </a:rPr>
                        <a:t>COMUNA</a:t>
                      </a:r>
                      <a:endParaRPr lang="es-ES" sz="1100" b="1" i="0" u="none" strike="noStrike" cap="none">
                        <a:solidFill>
                          <a:schemeClr val="bg1"/>
                        </a:solidFill>
                        <a:uFill>
                          <a:noFill/>
                        </a:uFill>
                        <a:latin typeface="Signika"/>
                        <a:ea typeface="+mn-ea"/>
                        <a:cs typeface="+mn-cs"/>
                        <a:sym typeface="Arial"/>
                      </a:endParaRPr>
                    </a:p>
                  </a:txBody>
                  <a:tcPr/>
                </a:tc>
                <a:tc>
                  <a:txBody>
                    <a:bodyPr/>
                    <a:lstStyle/>
                    <a:p>
                      <a:pPr algn="ctr"/>
                      <a:r>
                        <a:rPr lang="es-ES" sz="1100" b="1" i="0" u="none" strike="noStrike" cap="none">
                          <a:solidFill>
                            <a:schemeClr val="bg1"/>
                          </a:solidFill>
                          <a:uFill>
                            <a:noFill/>
                          </a:uFill>
                          <a:latin typeface="Signika"/>
                          <a:ea typeface="+mn-ea"/>
                          <a:cs typeface="+mn-cs"/>
                          <a:sym typeface="Arial"/>
                        </a:rPr>
                        <a:t>CANTIDAD</a:t>
                      </a:r>
                      <a:endParaRPr lang="es-CO" sz="1100" b="1" i="0" u="none" strike="noStrike" cap="none">
                        <a:solidFill>
                          <a:schemeClr val="bg1"/>
                        </a:solidFill>
                        <a:uFill>
                          <a:noFill/>
                        </a:uFill>
                        <a:latin typeface="Signika"/>
                        <a:ea typeface="+mn-ea"/>
                        <a:cs typeface="+mn-cs"/>
                        <a:sym typeface="Arial"/>
                      </a:endParaRPr>
                    </a:p>
                  </a:txBody>
                  <a:tcPr/>
                </a:tc>
                <a:extLst>
                  <a:ext uri="{0D108BD9-81ED-4DB2-BD59-A6C34878D82A}">
                    <a16:rowId xmlns:a16="http://schemas.microsoft.com/office/drawing/2014/main" val="4144036874"/>
                  </a:ext>
                </a:extLst>
              </a:tr>
              <a:tr h="235467">
                <a:tc>
                  <a:txBody>
                    <a:bodyPr/>
                    <a:lstStyle/>
                    <a:p>
                      <a:r>
                        <a:rPr lang="es-ES" sz="900" b="1" i="0" u="none" strike="noStrike" cap="none">
                          <a:solidFill>
                            <a:schemeClr val="dk1"/>
                          </a:solidFill>
                          <a:uFill>
                            <a:noFill/>
                          </a:uFill>
                          <a:latin typeface="Signika"/>
                          <a:ea typeface="+mn-ea"/>
                          <a:cs typeface="+mn-cs"/>
                        </a:rPr>
                        <a:t>BARBOSA</a:t>
                      </a:r>
                      <a:endParaRPr lang="es-ES" sz="900" b="1" i="0" u="none" strike="noStrike" cap="none">
                        <a:solidFill>
                          <a:schemeClr val="dk1"/>
                        </a:solidFill>
                        <a:uFill>
                          <a:noFill/>
                        </a:uFill>
                        <a:latin typeface="Signika"/>
                        <a:ea typeface="+mn-ea"/>
                        <a:cs typeface="+mn-cs"/>
                        <a:sym typeface="Arial"/>
                      </a:endParaRPr>
                    </a:p>
                  </a:txBody>
                  <a:tcPr/>
                </a:tc>
                <a:tc>
                  <a:txBody>
                    <a:bodyPr/>
                    <a:lstStyle/>
                    <a:p>
                      <a:pPr algn="ctr"/>
                      <a:r>
                        <a:rPr lang="es-MX" sz="900" b="1" i="0" u="none" strike="noStrike" cap="none">
                          <a:solidFill>
                            <a:schemeClr val="dk1"/>
                          </a:solidFill>
                          <a:uFill>
                            <a:noFill/>
                          </a:uFill>
                          <a:latin typeface="Signika"/>
                          <a:ea typeface="+mn-ea"/>
                          <a:cs typeface="+mn-cs"/>
                        </a:rPr>
                        <a:t>1</a:t>
                      </a:r>
                      <a:endParaRPr lang="es-MX"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097487165"/>
                  </a:ext>
                </a:extLst>
              </a:tr>
              <a:tr h="235467">
                <a:tc>
                  <a:txBody>
                    <a:bodyPr/>
                    <a:lstStyle/>
                    <a:p>
                      <a:pPr marR="0"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BELLO</a:t>
                      </a:r>
                      <a:endParaRPr lang="es-ES"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11</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4175000318"/>
                  </a:ext>
                </a:extLst>
              </a:tr>
              <a:tr h="245705">
                <a:tc>
                  <a:txBody>
                    <a:bodyPr/>
                    <a:lstStyle/>
                    <a:p>
                      <a:pPr lvl="0">
                        <a:buNone/>
                      </a:pPr>
                      <a:r>
                        <a:rPr lang="es-ES" sz="900" b="1" i="0" u="none" strike="noStrike" cap="none">
                          <a:solidFill>
                            <a:schemeClr val="dk1"/>
                          </a:solidFill>
                          <a:uFill>
                            <a:noFill/>
                          </a:uFill>
                          <a:latin typeface="Signika"/>
                          <a:ea typeface="+mn-ea"/>
                          <a:cs typeface="+mn-cs"/>
                        </a:rPr>
                        <a:t>POPULAR</a:t>
                      </a:r>
                      <a:endParaRPr lang="es-ES" sz="900" b="1" i="0" u="none" strike="noStrike" cap="none">
                        <a:solidFill>
                          <a:schemeClr val="dk1"/>
                        </a:solidFill>
                        <a:uFill>
                          <a:noFill/>
                        </a:uFill>
                        <a:latin typeface="Signika"/>
                        <a:ea typeface="+mn-ea"/>
                        <a:cs typeface="+mn-cs"/>
                        <a:sym typeface="Arial"/>
                      </a:endParaRPr>
                    </a:p>
                  </a:txBody>
                  <a:tcPr/>
                </a:tc>
                <a:tc>
                  <a:txBody>
                    <a:bodyPr/>
                    <a:lstStyle/>
                    <a:p>
                      <a:pPr algn="ctr"/>
                      <a:r>
                        <a:rPr lang="es-ES" sz="900" b="1" i="0" u="none" strike="noStrike" cap="none">
                          <a:solidFill>
                            <a:schemeClr val="dk1"/>
                          </a:solidFill>
                          <a:uFill>
                            <a:noFill/>
                          </a:uFill>
                          <a:latin typeface="Signika"/>
                          <a:ea typeface="+mn-ea"/>
                          <a:cs typeface="+mn-cs"/>
                        </a:rPr>
                        <a:t>3</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538382321"/>
                  </a:ext>
                </a:extLst>
              </a:tr>
              <a:tr h="214992">
                <a:tc>
                  <a:txBody>
                    <a:bodyPr/>
                    <a:lstStyle/>
                    <a:p>
                      <a:pPr lvl="0">
                        <a:buNone/>
                      </a:pPr>
                      <a:r>
                        <a:rPr lang="es-ES" sz="900" b="1" i="0" u="none" strike="noStrike" cap="none">
                          <a:solidFill>
                            <a:schemeClr val="dk1"/>
                          </a:solidFill>
                          <a:uFill>
                            <a:noFill/>
                          </a:uFill>
                          <a:latin typeface="Signika"/>
                          <a:ea typeface="+mn-ea"/>
                          <a:cs typeface="+mn-cs"/>
                        </a:rPr>
                        <a:t>SAN JAVIER</a:t>
                      </a:r>
                      <a:endParaRPr lang="es-ES"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3</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849695533"/>
                  </a:ext>
                </a:extLst>
              </a:tr>
              <a:tr h="214992">
                <a:tc>
                  <a:txBody>
                    <a:bodyPr/>
                    <a:lstStyle/>
                    <a:p>
                      <a:pPr marR="0"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CASTILLA</a:t>
                      </a:r>
                      <a:endParaRPr lang="es-ES"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2</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097081596"/>
                  </a:ext>
                </a:extLst>
              </a:tr>
              <a:tr h="214992">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LIBORINA</a:t>
                      </a:r>
                      <a:endParaRPr lang="es-ES"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1</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753908650"/>
                  </a:ext>
                </a:extLst>
              </a:tr>
              <a:tr h="235467">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PALMITAS</a:t>
                      </a:r>
                      <a:endParaRPr lang="es-ES"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1</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2474076802"/>
                  </a:ext>
                </a:extLst>
              </a:tr>
              <a:tr h="214992">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GUAYABAL</a:t>
                      </a:r>
                      <a:endParaRPr lang="es-ES"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1</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323456327"/>
                  </a:ext>
                </a:extLst>
              </a:tr>
              <a:tr h="214992">
                <a:tc>
                  <a:txBody>
                    <a:bodyPr/>
                    <a:lstStyle/>
                    <a:p>
                      <a:pPr marR="0" algn="l"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ENVIGADO</a:t>
                      </a:r>
                      <a:endParaRPr lang="es-ES" sz="900" b="1" i="0" u="none" strike="noStrike" cap="none">
                        <a:solidFill>
                          <a:schemeClr val="dk1"/>
                        </a:solidFill>
                        <a:uFill>
                          <a:noFill/>
                        </a:uFill>
                        <a:latin typeface="Signika"/>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s-ES" sz="900" b="1" i="0" u="none" strike="noStrike" cap="none">
                          <a:solidFill>
                            <a:schemeClr val="dk1"/>
                          </a:solidFill>
                          <a:uFill>
                            <a:noFill/>
                          </a:uFill>
                          <a:latin typeface="Signika"/>
                          <a:ea typeface="+mn-ea"/>
                          <a:cs typeface="+mn-cs"/>
                        </a:rPr>
                        <a:t>1</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067662356"/>
                  </a:ext>
                </a:extLst>
              </a:tr>
              <a:tr h="214992">
                <a:tc>
                  <a:txBody>
                    <a:bodyPr/>
                    <a:lstStyle/>
                    <a:p>
                      <a:pPr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GIRARDOTA</a:t>
                      </a:r>
                      <a:endParaRPr lang="es-ES" sz="900" b="1" i="0" u="none" strike="noStrike" cap="none">
                        <a:solidFill>
                          <a:schemeClr val="dk1"/>
                        </a:solidFill>
                        <a:uFill>
                          <a:noFill/>
                        </a:uFill>
                        <a:latin typeface="Signika"/>
                        <a:ea typeface="+mn-ea"/>
                        <a:cs typeface="+mn-cs"/>
                        <a:sym typeface="Arial"/>
                      </a:endParaRPr>
                    </a:p>
                  </a:txBody>
                  <a:tcPr/>
                </a:tc>
                <a:tc>
                  <a:txBody>
                    <a:bodyPr/>
                    <a:lstStyle/>
                    <a:p>
                      <a:pPr lvl="0" algn="ctr">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1</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2291133509"/>
                  </a:ext>
                </a:extLst>
              </a:tr>
              <a:tr h="214992">
                <a:tc>
                  <a:txBody>
                    <a:bodyPr/>
                    <a:lstStyle/>
                    <a:p>
                      <a:pPr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CALDAS</a:t>
                      </a:r>
                      <a:endParaRPr lang="es-ES" sz="900" b="1" i="0" u="none" strike="noStrike" cap="none">
                        <a:solidFill>
                          <a:schemeClr val="dk1"/>
                        </a:solidFill>
                        <a:uFill>
                          <a:noFill/>
                        </a:uFill>
                        <a:latin typeface="Signika"/>
                        <a:ea typeface="+mn-ea"/>
                        <a:cs typeface="+mn-cs"/>
                        <a:sym typeface="Arial"/>
                      </a:endParaRPr>
                    </a:p>
                  </a:txBody>
                  <a:tcPr/>
                </a:tc>
                <a:tc>
                  <a:txBody>
                    <a:bodyPr/>
                    <a:lstStyle/>
                    <a:p>
                      <a:pPr lvl="0" algn="ctr">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1</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013708361"/>
                  </a:ext>
                </a:extLst>
              </a:tr>
              <a:tr h="214992">
                <a:tc>
                  <a:txBody>
                    <a:bodyPr/>
                    <a:lstStyle/>
                    <a:p>
                      <a:pPr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ITAGUI</a:t>
                      </a:r>
                      <a:endParaRPr lang="es-ES" sz="900" b="1" i="0" u="none" strike="noStrike" cap="none">
                        <a:solidFill>
                          <a:schemeClr val="dk1"/>
                        </a:solidFill>
                        <a:uFill>
                          <a:noFill/>
                        </a:uFill>
                        <a:latin typeface="Signika"/>
                        <a:ea typeface="+mn-ea"/>
                        <a:cs typeface="+mn-cs"/>
                        <a:sym typeface="Arial"/>
                      </a:endParaRPr>
                    </a:p>
                  </a:txBody>
                  <a:tcPr/>
                </a:tc>
                <a:tc>
                  <a:txBody>
                    <a:bodyPr/>
                    <a:lstStyle/>
                    <a:p>
                      <a:pPr lvl="0" algn="ctr">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1</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1501695109"/>
                  </a:ext>
                </a:extLst>
              </a:tr>
              <a:tr h="214992">
                <a:tc>
                  <a:txBody>
                    <a:bodyPr/>
                    <a:lstStyle/>
                    <a:p>
                      <a:pPr lvl="0" algn="l">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SABANETA</a:t>
                      </a:r>
                      <a:endParaRPr lang="es-ES" sz="900" b="1" i="0" u="none" strike="noStrike" cap="none">
                        <a:solidFill>
                          <a:schemeClr val="dk1"/>
                        </a:solidFill>
                        <a:uFill>
                          <a:noFill/>
                        </a:uFill>
                        <a:latin typeface="Signika"/>
                        <a:ea typeface="+mn-ea"/>
                        <a:cs typeface="+mn-cs"/>
                        <a:sym typeface="Arial"/>
                      </a:endParaRPr>
                    </a:p>
                  </a:txBody>
                  <a:tcPr/>
                </a:tc>
                <a:tc>
                  <a:txBody>
                    <a:bodyPr/>
                    <a:lstStyle/>
                    <a:p>
                      <a:pPr lvl="0" algn="ctr">
                        <a:lnSpc>
                          <a:spcPct val="100000"/>
                        </a:lnSpc>
                        <a:spcBef>
                          <a:spcPts val="0"/>
                        </a:spcBef>
                        <a:spcAft>
                          <a:spcPts val="0"/>
                        </a:spcAft>
                        <a:buNone/>
                      </a:pPr>
                      <a:r>
                        <a:rPr lang="es-ES" sz="900" b="1" i="0" u="none" strike="noStrike" cap="none">
                          <a:solidFill>
                            <a:schemeClr val="dk1"/>
                          </a:solidFill>
                          <a:uFill>
                            <a:noFill/>
                          </a:uFill>
                          <a:latin typeface="Signika"/>
                          <a:ea typeface="+mn-ea"/>
                          <a:cs typeface="+mn-cs"/>
                        </a:rPr>
                        <a:t>1</a:t>
                      </a:r>
                      <a:endParaRPr lang="es-ES" sz="900" b="1" i="0" u="none" strike="noStrike" cap="none">
                        <a:solidFill>
                          <a:schemeClr val="dk1"/>
                        </a:solidFill>
                        <a:uFill>
                          <a:noFill/>
                        </a:uFill>
                        <a:latin typeface="Signika"/>
                        <a:ea typeface="+mn-ea"/>
                        <a:cs typeface="+mn-cs"/>
                        <a:sym typeface="Arial"/>
                      </a:endParaRPr>
                    </a:p>
                  </a:txBody>
                  <a:tcPr/>
                </a:tc>
                <a:extLst>
                  <a:ext uri="{0D108BD9-81ED-4DB2-BD59-A6C34878D82A}">
                    <a16:rowId xmlns:a16="http://schemas.microsoft.com/office/drawing/2014/main" val="3184659614"/>
                  </a:ext>
                </a:extLst>
              </a:tr>
            </a:tbl>
          </a:graphicData>
        </a:graphic>
      </p:graphicFrame>
    </p:spTree>
    <p:extLst>
      <p:ext uri="{BB962C8B-B14F-4D97-AF65-F5344CB8AC3E}">
        <p14:creationId xmlns:p14="http://schemas.microsoft.com/office/powerpoint/2010/main" val="2413328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573245" y="336199"/>
            <a:ext cx="7704000" cy="995889"/>
          </a:xfrm>
          <a:prstGeom prst="rect">
            <a:avLst/>
          </a:prstGeom>
        </p:spPr>
        <p:txBody>
          <a:bodyPr spcFirstLastPara="1" wrap="square" lIns="91425" tIns="91425" rIns="91425" bIns="91425" anchor="t" anchorCtr="0">
            <a:noAutofit/>
          </a:bodyPr>
          <a:lstStyle/>
          <a:p>
            <a:r>
              <a:rPr lang="en" err="1"/>
              <a:t>Gráfica</a:t>
            </a:r>
            <a:r>
              <a:rPr lang="en"/>
              <a:t> 3. </a:t>
            </a:r>
            <a:r>
              <a:rPr lang="en" err="1"/>
              <a:t>Gráfica</a:t>
            </a:r>
            <a:r>
              <a:rPr lang="en"/>
              <a:t> de la variable </a:t>
            </a:r>
            <a:r>
              <a:rPr lang="en" err="1">
                <a:solidFill>
                  <a:schemeClr val="accent1"/>
                </a:solidFill>
              </a:rPr>
              <a:t>comuna</a:t>
            </a:r>
            <a:r>
              <a:rPr lang="en"/>
              <a:t> de la base de </a:t>
            </a:r>
            <a:r>
              <a:rPr lang="en" err="1"/>
              <a:t>datos</a:t>
            </a:r>
            <a:r>
              <a:rPr lang="en">
                <a:solidFill>
                  <a:srgbClr val="1A1F38"/>
                </a:solidFill>
              </a:rPr>
              <a:t>.</a:t>
            </a:r>
          </a:p>
        </p:txBody>
      </p:sp>
      <p:pic>
        <p:nvPicPr>
          <p:cNvPr id="3" name="Imagen 2" descr="A picture containing chart&#10;&#10;Description automatically generated">
            <a:extLst>
              <a:ext uri="{FF2B5EF4-FFF2-40B4-BE49-F238E27FC236}">
                <a16:creationId xmlns:a16="http://schemas.microsoft.com/office/drawing/2014/main" id="{45171E93-77B1-F556-EE6C-60C8D867AE8E}"/>
              </a:ext>
            </a:extLst>
          </p:cNvPr>
          <p:cNvPicPr>
            <a:picLocks noChangeAspect="1"/>
          </p:cNvPicPr>
          <p:nvPr/>
        </p:nvPicPr>
        <p:blipFill>
          <a:blip r:embed="rId3"/>
          <a:stretch>
            <a:fillRect/>
          </a:stretch>
        </p:blipFill>
        <p:spPr>
          <a:xfrm>
            <a:off x="6636982" y="4267733"/>
            <a:ext cx="2507018" cy="875767"/>
          </a:xfrm>
          <a:prstGeom prst="rect">
            <a:avLst/>
          </a:prstGeom>
        </p:spPr>
      </p:pic>
      <p:pic>
        <p:nvPicPr>
          <p:cNvPr id="4" name="Picture 3">
            <a:extLst>
              <a:ext uri="{FF2B5EF4-FFF2-40B4-BE49-F238E27FC236}">
                <a16:creationId xmlns:a16="http://schemas.microsoft.com/office/drawing/2014/main" id="{DF39FD73-1A5F-CD5A-F576-E9256C40ABEB}"/>
              </a:ext>
            </a:extLst>
          </p:cNvPr>
          <p:cNvPicPr>
            <a:picLocks noChangeAspect="1"/>
          </p:cNvPicPr>
          <p:nvPr/>
        </p:nvPicPr>
        <p:blipFill>
          <a:blip r:embed="rId4"/>
          <a:stretch>
            <a:fillRect/>
          </a:stretch>
        </p:blipFill>
        <p:spPr>
          <a:xfrm>
            <a:off x="665522" y="1244285"/>
            <a:ext cx="7610167" cy="3687316"/>
          </a:xfrm>
          <a:prstGeom prst="rect">
            <a:avLst/>
          </a:prstGeom>
        </p:spPr>
      </p:pic>
    </p:spTree>
    <p:extLst>
      <p:ext uri="{BB962C8B-B14F-4D97-AF65-F5344CB8AC3E}">
        <p14:creationId xmlns:p14="http://schemas.microsoft.com/office/powerpoint/2010/main" val="3304292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9" name="Google Shape;749;p38"/>
          <p:cNvSpPr txBox="1">
            <a:spLocks noGrp="1"/>
          </p:cNvSpPr>
          <p:nvPr>
            <p:ph type="title"/>
          </p:nvPr>
        </p:nvSpPr>
        <p:spPr>
          <a:xfrm>
            <a:off x="720000" y="263974"/>
            <a:ext cx="7704000" cy="572700"/>
          </a:xfrm>
          <a:prstGeom prst="rect">
            <a:avLst/>
          </a:prstGeom>
        </p:spPr>
        <p:txBody>
          <a:bodyPr spcFirstLastPara="1" wrap="square" lIns="91425" tIns="91425" rIns="91425" bIns="91425" anchor="t" anchorCtr="0">
            <a:noAutofit/>
          </a:bodyPr>
          <a:lstStyle/>
          <a:p>
            <a:r>
              <a:rPr lang="en" err="1"/>
              <a:t>Encuesta</a:t>
            </a:r>
            <a:r>
              <a:rPr lang="en"/>
              <a:t>  </a:t>
            </a:r>
          </a:p>
        </p:txBody>
      </p:sp>
      <p:pic>
        <p:nvPicPr>
          <p:cNvPr id="39" name="Picture 39" descr="Graphical user interface, text, application, email&#10;&#10;Description automatically generated">
            <a:extLst>
              <a:ext uri="{FF2B5EF4-FFF2-40B4-BE49-F238E27FC236}">
                <a16:creationId xmlns:a16="http://schemas.microsoft.com/office/drawing/2014/main" id="{6D7B1B58-EC50-F68F-EE5E-C64F52EAFB8E}"/>
              </a:ext>
            </a:extLst>
          </p:cNvPr>
          <p:cNvPicPr>
            <a:picLocks noChangeAspect="1"/>
          </p:cNvPicPr>
          <p:nvPr/>
        </p:nvPicPr>
        <p:blipFill>
          <a:blip r:embed="rId3"/>
          <a:stretch>
            <a:fillRect/>
          </a:stretch>
        </p:blipFill>
        <p:spPr>
          <a:xfrm>
            <a:off x="440485" y="838442"/>
            <a:ext cx="4030980" cy="3447689"/>
          </a:xfrm>
          <a:prstGeom prst="rect">
            <a:avLst/>
          </a:prstGeom>
        </p:spPr>
      </p:pic>
      <p:pic>
        <p:nvPicPr>
          <p:cNvPr id="40" name="Picture 40" descr="Graphical user interface, text, application, email&#10;&#10;Description automatically generated">
            <a:extLst>
              <a:ext uri="{FF2B5EF4-FFF2-40B4-BE49-F238E27FC236}">
                <a16:creationId xmlns:a16="http://schemas.microsoft.com/office/drawing/2014/main" id="{2B0640CA-1C19-7A3C-54BC-F91DB8A38527}"/>
              </a:ext>
            </a:extLst>
          </p:cNvPr>
          <p:cNvPicPr>
            <a:picLocks noChangeAspect="1"/>
          </p:cNvPicPr>
          <p:nvPr/>
        </p:nvPicPr>
        <p:blipFill>
          <a:blip r:embed="rId4"/>
          <a:stretch>
            <a:fillRect/>
          </a:stretch>
        </p:blipFill>
        <p:spPr>
          <a:xfrm>
            <a:off x="4625832" y="903692"/>
            <a:ext cx="3695700" cy="3183961"/>
          </a:xfrm>
          <a:prstGeom prst="rect">
            <a:avLst/>
          </a:prstGeom>
        </p:spPr>
      </p:pic>
      <p:pic>
        <p:nvPicPr>
          <p:cNvPr id="41" name="Picture 41" descr="Graphical user interface, text, application, Word&#10;&#10;Description automatically generated">
            <a:extLst>
              <a:ext uri="{FF2B5EF4-FFF2-40B4-BE49-F238E27FC236}">
                <a16:creationId xmlns:a16="http://schemas.microsoft.com/office/drawing/2014/main" id="{92432CC7-85C1-86F7-4597-EE4FE82D527B}"/>
              </a:ext>
            </a:extLst>
          </p:cNvPr>
          <p:cNvPicPr>
            <a:picLocks noChangeAspect="1"/>
          </p:cNvPicPr>
          <p:nvPr/>
        </p:nvPicPr>
        <p:blipFill>
          <a:blip r:embed="rId5"/>
          <a:stretch>
            <a:fillRect/>
          </a:stretch>
        </p:blipFill>
        <p:spPr>
          <a:xfrm>
            <a:off x="2745412" y="4200418"/>
            <a:ext cx="3771900" cy="880815"/>
          </a:xfrm>
          <a:prstGeom prst="rect">
            <a:avLst/>
          </a:prstGeom>
        </p:spPr>
      </p:pic>
      <p:pic>
        <p:nvPicPr>
          <p:cNvPr id="2" name="Imagen 1">
            <a:extLst>
              <a:ext uri="{FF2B5EF4-FFF2-40B4-BE49-F238E27FC236}">
                <a16:creationId xmlns:a16="http://schemas.microsoft.com/office/drawing/2014/main" id="{D55371D9-A59F-34CA-1E34-E4995BB51E0A}"/>
              </a:ext>
            </a:extLst>
          </p:cNvPr>
          <p:cNvPicPr>
            <a:picLocks noChangeAspect="1"/>
          </p:cNvPicPr>
          <p:nvPr/>
        </p:nvPicPr>
        <p:blipFill>
          <a:blip r:embed="rId6"/>
          <a:stretch>
            <a:fillRect/>
          </a:stretch>
        </p:blipFill>
        <p:spPr>
          <a:xfrm>
            <a:off x="6636982" y="4267733"/>
            <a:ext cx="2507018" cy="8757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4"/>
          <p:cNvSpPr/>
          <p:nvPr/>
        </p:nvSpPr>
        <p:spPr>
          <a:xfrm>
            <a:off x="5560841" y="687991"/>
            <a:ext cx="2934984" cy="3843857"/>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txBox="1">
            <a:spLocks noGrp="1"/>
          </p:cNvSpPr>
          <p:nvPr>
            <p:ph type="title"/>
          </p:nvPr>
        </p:nvSpPr>
        <p:spPr>
          <a:xfrm>
            <a:off x="920049" y="2140050"/>
            <a:ext cx="4501713" cy="14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sz="3600"/>
              <a:t>Modalidad </a:t>
            </a:r>
            <a:r>
              <a:rPr lang="es-CO" sz="3600">
                <a:solidFill>
                  <a:schemeClr val="accent1"/>
                </a:solidFill>
              </a:rPr>
              <a:t>tiquetera estudiantil</a:t>
            </a:r>
          </a:p>
        </p:txBody>
      </p:sp>
      <p:sp>
        <p:nvSpPr>
          <p:cNvPr id="537" name="Google Shape;537;p34"/>
          <p:cNvSpPr txBox="1">
            <a:spLocks noGrp="1"/>
          </p:cNvSpPr>
          <p:nvPr>
            <p:ph type="title" idx="2"/>
          </p:nvPr>
        </p:nvSpPr>
        <p:spPr>
          <a:xfrm>
            <a:off x="2282529" y="631582"/>
            <a:ext cx="1305000" cy="10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539" name="Google Shape;539;p34"/>
          <p:cNvGrpSpPr/>
          <p:nvPr/>
        </p:nvGrpSpPr>
        <p:grpSpPr>
          <a:xfrm>
            <a:off x="5987295" y="2526520"/>
            <a:ext cx="693303" cy="1838431"/>
            <a:chOff x="7363972" y="-223337"/>
            <a:chExt cx="473051" cy="1254388"/>
          </a:xfrm>
        </p:grpSpPr>
        <p:sp>
          <p:nvSpPr>
            <p:cNvPr id="540" name="Google Shape;540;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7480824" y="52920"/>
              <a:ext cx="203693" cy="790830"/>
              <a:chOff x="4595979" y="4179496"/>
              <a:chExt cx="57502" cy="223253"/>
            </a:xfrm>
          </p:grpSpPr>
          <p:sp>
            <p:nvSpPr>
              <p:cNvPr id="542" name="Google Shape;542;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4"/>
          <p:cNvGrpSpPr/>
          <p:nvPr/>
        </p:nvGrpSpPr>
        <p:grpSpPr>
          <a:xfrm>
            <a:off x="7514170" y="2526520"/>
            <a:ext cx="693303" cy="1838431"/>
            <a:chOff x="7363972" y="-223337"/>
            <a:chExt cx="473051" cy="1254388"/>
          </a:xfrm>
        </p:grpSpPr>
        <p:sp>
          <p:nvSpPr>
            <p:cNvPr id="548" name="Google Shape;548;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4"/>
            <p:cNvGrpSpPr/>
            <p:nvPr/>
          </p:nvGrpSpPr>
          <p:grpSpPr>
            <a:xfrm>
              <a:off x="7480824" y="52920"/>
              <a:ext cx="203693" cy="790830"/>
              <a:chOff x="4595979" y="4179496"/>
              <a:chExt cx="57502" cy="223253"/>
            </a:xfrm>
          </p:grpSpPr>
          <p:sp>
            <p:nvSpPr>
              <p:cNvPr id="550" name="Google Shape;550;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5888236" y="1015400"/>
            <a:ext cx="2318929" cy="3349480"/>
            <a:chOff x="7890333" y="3420911"/>
            <a:chExt cx="479382" cy="692423"/>
          </a:xfrm>
        </p:grpSpPr>
        <p:sp>
          <p:nvSpPr>
            <p:cNvPr id="556" name="Google Shape;556;p34"/>
            <p:cNvSpPr/>
            <p:nvPr/>
          </p:nvSpPr>
          <p:spPr>
            <a:xfrm>
              <a:off x="7890333" y="3420911"/>
              <a:ext cx="479382" cy="692423"/>
            </a:xfrm>
            <a:custGeom>
              <a:avLst/>
              <a:gdLst/>
              <a:ahLst/>
              <a:cxnLst/>
              <a:rect l="l" t="t" r="r" b="b"/>
              <a:pathLst>
                <a:path w="12205" h="17629" extrusionOk="0">
                  <a:moveTo>
                    <a:pt x="6637" y="1"/>
                  </a:moveTo>
                  <a:cubicBezTo>
                    <a:pt x="6557" y="1"/>
                    <a:pt x="6307" y="54"/>
                    <a:pt x="6138" y="152"/>
                  </a:cubicBezTo>
                  <a:cubicBezTo>
                    <a:pt x="6102" y="126"/>
                    <a:pt x="6057" y="108"/>
                    <a:pt x="6031" y="90"/>
                  </a:cubicBezTo>
                  <a:cubicBezTo>
                    <a:pt x="5918" y="37"/>
                    <a:pt x="5795" y="8"/>
                    <a:pt x="5670" y="8"/>
                  </a:cubicBezTo>
                  <a:cubicBezTo>
                    <a:pt x="5627" y="8"/>
                    <a:pt x="5583" y="12"/>
                    <a:pt x="5540" y="19"/>
                  </a:cubicBezTo>
                  <a:cubicBezTo>
                    <a:pt x="5379" y="45"/>
                    <a:pt x="5219" y="135"/>
                    <a:pt x="5139" y="277"/>
                  </a:cubicBezTo>
                  <a:cubicBezTo>
                    <a:pt x="5067" y="420"/>
                    <a:pt x="5094" y="625"/>
                    <a:pt x="5237" y="715"/>
                  </a:cubicBezTo>
                  <a:cubicBezTo>
                    <a:pt x="5290" y="741"/>
                    <a:pt x="5353" y="759"/>
                    <a:pt x="5415" y="768"/>
                  </a:cubicBezTo>
                  <a:cubicBezTo>
                    <a:pt x="5469" y="777"/>
                    <a:pt x="5522" y="777"/>
                    <a:pt x="5585" y="777"/>
                  </a:cubicBezTo>
                  <a:lnTo>
                    <a:pt x="5558" y="1071"/>
                  </a:lnTo>
                  <a:cubicBezTo>
                    <a:pt x="5558" y="1071"/>
                    <a:pt x="5549" y="1071"/>
                    <a:pt x="5549" y="1080"/>
                  </a:cubicBezTo>
                  <a:cubicBezTo>
                    <a:pt x="5540" y="1089"/>
                    <a:pt x="5540" y="1107"/>
                    <a:pt x="5549" y="1116"/>
                  </a:cubicBezTo>
                  <a:cubicBezTo>
                    <a:pt x="5549" y="1116"/>
                    <a:pt x="5549" y="1116"/>
                    <a:pt x="5558" y="1125"/>
                  </a:cubicBezTo>
                  <a:lnTo>
                    <a:pt x="5504" y="1821"/>
                  </a:lnTo>
                  <a:cubicBezTo>
                    <a:pt x="5478" y="2124"/>
                    <a:pt x="5710" y="2392"/>
                    <a:pt x="6013" y="2418"/>
                  </a:cubicBezTo>
                  <a:lnTo>
                    <a:pt x="6022" y="2418"/>
                  </a:lnTo>
                  <a:lnTo>
                    <a:pt x="6013" y="2561"/>
                  </a:lnTo>
                  <a:lnTo>
                    <a:pt x="5986" y="2936"/>
                  </a:lnTo>
                  <a:lnTo>
                    <a:pt x="5959" y="2936"/>
                  </a:lnTo>
                  <a:cubicBezTo>
                    <a:pt x="5959" y="2936"/>
                    <a:pt x="5925" y="2934"/>
                    <a:pt x="5867" y="2934"/>
                  </a:cubicBezTo>
                  <a:cubicBezTo>
                    <a:pt x="5779" y="2934"/>
                    <a:pt x="5638" y="2938"/>
                    <a:pt x="5478" y="2954"/>
                  </a:cubicBezTo>
                  <a:cubicBezTo>
                    <a:pt x="5299" y="2972"/>
                    <a:pt x="5103" y="3007"/>
                    <a:pt x="4933" y="3088"/>
                  </a:cubicBezTo>
                  <a:cubicBezTo>
                    <a:pt x="4755" y="3132"/>
                    <a:pt x="4496" y="3275"/>
                    <a:pt x="4345" y="3667"/>
                  </a:cubicBezTo>
                  <a:cubicBezTo>
                    <a:pt x="4139" y="4220"/>
                    <a:pt x="3435" y="5487"/>
                    <a:pt x="3194" y="5907"/>
                  </a:cubicBezTo>
                  <a:cubicBezTo>
                    <a:pt x="3042" y="5755"/>
                    <a:pt x="2890" y="5657"/>
                    <a:pt x="2890" y="5657"/>
                  </a:cubicBezTo>
                  <a:lnTo>
                    <a:pt x="1222" y="4220"/>
                  </a:lnTo>
                  <a:lnTo>
                    <a:pt x="1187" y="4256"/>
                  </a:lnTo>
                  <a:cubicBezTo>
                    <a:pt x="1124" y="4185"/>
                    <a:pt x="1080" y="4096"/>
                    <a:pt x="1071" y="4006"/>
                  </a:cubicBezTo>
                  <a:cubicBezTo>
                    <a:pt x="1053" y="3926"/>
                    <a:pt x="1062" y="3837"/>
                    <a:pt x="1026" y="3765"/>
                  </a:cubicBezTo>
                  <a:cubicBezTo>
                    <a:pt x="999" y="3721"/>
                    <a:pt x="964" y="3685"/>
                    <a:pt x="928" y="3650"/>
                  </a:cubicBezTo>
                  <a:cubicBezTo>
                    <a:pt x="794" y="3525"/>
                    <a:pt x="660" y="3418"/>
                    <a:pt x="509" y="3319"/>
                  </a:cubicBezTo>
                  <a:cubicBezTo>
                    <a:pt x="490" y="3307"/>
                    <a:pt x="466" y="3294"/>
                    <a:pt x="445" y="3294"/>
                  </a:cubicBezTo>
                  <a:cubicBezTo>
                    <a:pt x="436" y="3294"/>
                    <a:pt x="427" y="3296"/>
                    <a:pt x="419" y="3302"/>
                  </a:cubicBezTo>
                  <a:cubicBezTo>
                    <a:pt x="393" y="3319"/>
                    <a:pt x="384" y="3346"/>
                    <a:pt x="393" y="3373"/>
                  </a:cubicBezTo>
                  <a:cubicBezTo>
                    <a:pt x="410" y="3400"/>
                    <a:pt x="428" y="3426"/>
                    <a:pt x="446" y="3444"/>
                  </a:cubicBezTo>
                  <a:cubicBezTo>
                    <a:pt x="482" y="3471"/>
                    <a:pt x="509" y="3498"/>
                    <a:pt x="544" y="3534"/>
                  </a:cubicBezTo>
                  <a:cubicBezTo>
                    <a:pt x="571" y="3551"/>
                    <a:pt x="598" y="3587"/>
                    <a:pt x="589" y="3623"/>
                  </a:cubicBezTo>
                  <a:cubicBezTo>
                    <a:pt x="580" y="3650"/>
                    <a:pt x="553" y="3658"/>
                    <a:pt x="535" y="3667"/>
                  </a:cubicBezTo>
                  <a:cubicBezTo>
                    <a:pt x="473" y="3703"/>
                    <a:pt x="419" y="3757"/>
                    <a:pt x="366" y="3810"/>
                  </a:cubicBezTo>
                  <a:cubicBezTo>
                    <a:pt x="348" y="3837"/>
                    <a:pt x="321" y="3864"/>
                    <a:pt x="321" y="3899"/>
                  </a:cubicBezTo>
                  <a:cubicBezTo>
                    <a:pt x="321" y="3917"/>
                    <a:pt x="330" y="3944"/>
                    <a:pt x="339" y="3962"/>
                  </a:cubicBezTo>
                  <a:cubicBezTo>
                    <a:pt x="375" y="4033"/>
                    <a:pt x="428" y="4087"/>
                    <a:pt x="491" y="4140"/>
                  </a:cubicBezTo>
                  <a:cubicBezTo>
                    <a:pt x="633" y="4256"/>
                    <a:pt x="848" y="4292"/>
                    <a:pt x="955" y="4452"/>
                  </a:cubicBezTo>
                  <a:cubicBezTo>
                    <a:pt x="964" y="4461"/>
                    <a:pt x="972" y="4470"/>
                    <a:pt x="981" y="4479"/>
                  </a:cubicBezTo>
                  <a:lnTo>
                    <a:pt x="964" y="4488"/>
                  </a:lnTo>
                  <a:lnTo>
                    <a:pt x="2659" y="6397"/>
                  </a:lnTo>
                  <a:cubicBezTo>
                    <a:pt x="2659" y="6397"/>
                    <a:pt x="2881" y="6721"/>
                    <a:pt x="3140" y="6721"/>
                  </a:cubicBezTo>
                  <a:cubicBezTo>
                    <a:pt x="3224" y="6721"/>
                    <a:pt x="3313" y="6686"/>
                    <a:pt x="3399" y="6593"/>
                  </a:cubicBezTo>
                  <a:cubicBezTo>
                    <a:pt x="3417" y="6585"/>
                    <a:pt x="3426" y="6567"/>
                    <a:pt x="3435" y="6549"/>
                  </a:cubicBezTo>
                  <a:cubicBezTo>
                    <a:pt x="3533" y="6442"/>
                    <a:pt x="3649" y="6263"/>
                    <a:pt x="3836" y="6040"/>
                  </a:cubicBezTo>
                  <a:cubicBezTo>
                    <a:pt x="3970" y="5862"/>
                    <a:pt x="4220" y="5532"/>
                    <a:pt x="4470" y="5148"/>
                  </a:cubicBezTo>
                  <a:lnTo>
                    <a:pt x="4470" y="5148"/>
                  </a:lnTo>
                  <a:cubicBezTo>
                    <a:pt x="4425" y="6094"/>
                    <a:pt x="4389" y="7209"/>
                    <a:pt x="4362" y="7967"/>
                  </a:cubicBezTo>
                  <a:lnTo>
                    <a:pt x="1356" y="6799"/>
                  </a:lnTo>
                  <a:lnTo>
                    <a:pt x="1338" y="6799"/>
                  </a:lnTo>
                  <a:lnTo>
                    <a:pt x="607" y="6763"/>
                  </a:lnTo>
                  <a:lnTo>
                    <a:pt x="0" y="6736"/>
                  </a:lnTo>
                  <a:lnTo>
                    <a:pt x="464" y="7129"/>
                  </a:lnTo>
                  <a:lnTo>
                    <a:pt x="1026" y="7593"/>
                  </a:lnTo>
                  <a:lnTo>
                    <a:pt x="1044" y="7610"/>
                  </a:lnTo>
                  <a:lnTo>
                    <a:pt x="4550" y="8984"/>
                  </a:lnTo>
                  <a:lnTo>
                    <a:pt x="4354" y="16540"/>
                  </a:lnTo>
                  <a:lnTo>
                    <a:pt x="4452" y="16540"/>
                  </a:lnTo>
                  <a:lnTo>
                    <a:pt x="4452" y="16692"/>
                  </a:lnTo>
                  <a:lnTo>
                    <a:pt x="4416" y="16692"/>
                  </a:lnTo>
                  <a:cubicBezTo>
                    <a:pt x="4416" y="16692"/>
                    <a:pt x="3792" y="17183"/>
                    <a:pt x="3542" y="17218"/>
                  </a:cubicBezTo>
                  <a:cubicBezTo>
                    <a:pt x="3310" y="17245"/>
                    <a:pt x="2971" y="17388"/>
                    <a:pt x="2882" y="17557"/>
                  </a:cubicBezTo>
                  <a:cubicBezTo>
                    <a:pt x="2873" y="17584"/>
                    <a:pt x="2864" y="17602"/>
                    <a:pt x="2864" y="17629"/>
                  </a:cubicBezTo>
                  <a:lnTo>
                    <a:pt x="4380" y="17629"/>
                  </a:lnTo>
                  <a:lnTo>
                    <a:pt x="4425" y="17557"/>
                  </a:lnTo>
                  <a:lnTo>
                    <a:pt x="4505" y="17450"/>
                  </a:lnTo>
                  <a:lnTo>
                    <a:pt x="4585" y="17450"/>
                  </a:lnTo>
                  <a:lnTo>
                    <a:pt x="4585" y="17557"/>
                  </a:lnTo>
                  <a:lnTo>
                    <a:pt x="4585" y="17629"/>
                  </a:lnTo>
                  <a:lnTo>
                    <a:pt x="4951" y="17629"/>
                  </a:lnTo>
                  <a:lnTo>
                    <a:pt x="4951" y="17557"/>
                  </a:lnTo>
                  <a:lnTo>
                    <a:pt x="4951" y="16692"/>
                  </a:lnTo>
                  <a:lnTo>
                    <a:pt x="4916" y="16692"/>
                  </a:lnTo>
                  <a:lnTo>
                    <a:pt x="4916" y="16540"/>
                  </a:lnTo>
                  <a:lnTo>
                    <a:pt x="5040" y="16540"/>
                  </a:lnTo>
                  <a:lnTo>
                    <a:pt x="5924" y="9894"/>
                  </a:lnTo>
                  <a:lnTo>
                    <a:pt x="7244" y="16540"/>
                  </a:lnTo>
                  <a:lnTo>
                    <a:pt x="7315" y="16540"/>
                  </a:lnTo>
                  <a:lnTo>
                    <a:pt x="7315" y="16692"/>
                  </a:lnTo>
                  <a:lnTo>
                    <a:pt x="7280" y="16692"/>
                  </a:lnTo>
                  <a:lnTo>
                    <a:pt x="7280" y="17557"/>
                  </a:lnTo>
                  <a:lnTo>
                    <a:pt x="7280" y="17629"/>
                  </a:lnTo>
                  <a:lnTo>
                    <a:pt x="7645" y="17629"/>
                  </a:lnTo>
                  <a:lnTo>
                    <a:pt x="7645" y="17557"/>
                  </a:lnTo>
                  <a:lnTo>
                    <a:pt x="7645" y="17450"/>
                  </a:lnTo>
                  <a:lnTo>
                    <a:pt x="7726" y="17450"/>
                  </a:lnTo>
                  <a:lnTo>
                    <a:pt x="7806" y="17557"/>
                  </a:lnTo>
                  <a:lnTo>
                    <a:pt x="7851" y="17629"/>
                  </a:lnTo>
                  <a:lnTo>
                    <a:pt x="9367" y="17629"/>
                  </a:lnTo>
                  <a:cubicBezTo>
                    <a:pt x="9367" y="17602"/>
                    <a:pt x="9358" y="17584"/>
                    <a:pt x="9349" y="17557"/>
                  </a:cubicBezTo>
                  <a:cubicBezTo>
                    <a:pt x="9260" y="17388"/>
                    <a:pt x="8921" y="17245"/>
                    <a:pt x="8698" y="17218"/>
                  </a:cubicBezTo>
                  <a:cubicBezTo>
                    <a:pt x="8439" y="17183"/>
                    <a:pt x="7815" y="16692"/>
                    <a:pt x="7815" y="16692"/>
                  </a:cubicBezTo>
                  <a:lnTo>
                    <a:pt x="7788" y="16692"/>
                  </a:lnTo>
                  <a:lnTo>
                    <a:pt x="7788" y="16540"/>
                  </a:lnTo>
                  <a:lnTo>
                    <a:pt x="7851" y="16540"/>
                  </a:lnTo>
                  <a:lnTo>
                    <a:pt x="7378" y="10082"/>
                  </a:lnTo>
                  <a:lnTo>
                    <a:pt x="11490" y="11687"/>
                  </a:lnTo>
                  <a:lnTo>
                    <a:pt x="11883" y="11839"/>
                  </a:lnTo>
                  <a:lnTo>
                    <a:pt x="12043" y="11429"/>
                  </a:lnTo>
                  <a:lnTo>
                    <a:pt x="12204" y="11027"/>
                  </a:lnTo>
                  <a:lnTo>
                    <a:pt x="11812" y="10876"/>
                  </a:lnTo>
                  <a:lnTo>
                    <a:pt x="11249" y="10653"/>
                  </a:lnTo>
                  <a:lnTo>
                    <a:pt x="8761" y="9680"/>
                  </a:lnTo>
                  <a:cubicBezTo>
                    <a:pt x="8734" y="9600"/>
                    <a:pt x="8689" y="9520"/>
                    <a:pt x="8618" y="9457"/>
                  </a:cubicBezTo>
                  <a:cubicBezTo>
                    <a:pt x="8582" y="9412"/>
                    <a:pt x="8555" y="9350"/>
                    <a:pt x="8555" y="9279"/>
                  </a:cubicBezTo>
                  <a:lnTo>
                    <a:pt x="8555" y="9279"/>
                  </a:lnTo>
                  <a:lnTo>
                    <a:pt x="8627" y="9288"/>
                  </a:lnTo>
                  <a:lnTo>
                    <a:pt x="8645" y="9216"/>
                  </a:lnTo>
                  <a:lnTo>
                    <a:pt x="9171" y="6932"/>
                  </a:lnTo>
                  <a:cubicBezTo>
                    <a:pt x="9171" y="6932"/>
                    <a:pt x="9233" y="6781"/>
                    <a:pt x="9224" y="6611"/>
                  </a:cubicBezTo>
                  <a:cubicBezTo>
                    <a:pt x="9233" y="6469"/>
                    <a:pt x="9126" y="6237"/>
                    <a:pt x="9028" y="5853"/>
                  </a:cubicBezTo>
                  <a:cubicBezTo>
                    <a:pt x="8894" y="5353"/>
                    <a:pt x="8386" y="3846"/>
                    <a:pt x="7824" y="3275"/>
                  </a:cubicBezTo>
                  <a:cubicBezTo>
                    <a:pt x="7761" y="3159"/>
                    <a:pt x="7628" y="3034"/>
                    <a:pt x="7333" y="3025"/>
                  </a:cubicBezTo>
                  <a:cubicBezTo>
                    <a:pt x="7297" y="3025"/>
                    <a:pt x="7262" y="3016"/>
                    <a:pt x="7235" y="3016"/>
                  </a:cubicBezTo>
                  <a:cubicBezTo>
                    <a:pt x="7128" y="3016"/>
                    <a:pt x="7021" y="3007"/>
                    <a:pt x="6914" y="2998"/>
                  </a:cubicBezTo>
                  <a:lnTo>
                    <a:pt x="6816" y="2998"/>
                  </a:lnTo>
                  <a:lnTo>
                    <a:pt x="6869" y="2374"/>
                  </a:lnTo>
                  <a:cubicBezTo>
                    <a:pt x="6950" y="2311"/>
                    <a:pt x="7021" y="2240"/>
                    <a:pt x="7066" y="2151"/>
                  </a:cubicBezTo>
                  <a:lnTo>
                    <a:pt x="7173" y="2151"/>
                  </a:lnTo>
                  <a:cubicBezTo>
                    <a:pt x="7178" y="2151"/>
                    <a:pt x="7184" y="2151"/>
                    <a:pt x="7189" y="2151"/>
                  </a:cubicBezTo>
                  <a:cubicBezTo>
                    <a:pt x="7315" y="2151"/>
                    <a:pt x="7414" y="2056"/>
                    <a:pt x="7422" y="1928"/>
                  </a:cubicBezTo>
                  <a:lnTo>
                    <a:pt x="7485" y="777"/>
                  </a:lnTo>
                  <a:cubicBezTo>
                    <a:pt x="7485" y="732"/>
                    <a:pt x="7476" y="697"/>
                    <a:pt x="7458" y="661"/>
                  </a:cubicBezTo>
                  <a:cubicBezTo>
                    <a:pt x="7431" y="491"/>
                    <a:pt x="7387" y="331"/>
                    <a:pt x="7271" y="215"/>
                  </a:cubicBezTo>
                  <a:cubicBezTo>
                    <a:pt x="7110" y="37"/>
                    <a:pt x="6869" y="10"/>
                    <a:pt x="663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4"/>
            <p:cNvGrpSpPr/>
            <p:nvPr/>
          </p:nvGrpSpPr>
          <p:grpSpPr>
            <a:xfrm>
              <a:off x="7890341" y="3420911"/>
              <a:ext cx="479370" cy="692405"/>
              <a:chOff x="8409253" y="3420911"/>
              <a:chExt cx="479370" cy="692405"/>
            </a:xfrm>
          </p:grpSpPr>
          <p:sp>
            <p:nvSpPr>
              <p:cNvPr id="558" name="Google Shape;558;p34"/>
              <p:cNvSpPr/>
              <p:nvPr/>
            </p:nvSpPr>
            <p:spPr>
              <a:xfrm>
                <a:off x="8643655" y="3476290"/>
                <a:ext cx="37864" cy="72231"/>
              </a:xfrm>
              <a:custGeom>
                <a:avLst/>
                <a:gdLst/>
                <a:ahLst/>
                <a:cxnLst/>
                <a:rect l="l" t="t" r="r" b="b"/>
                <a:pathLst>
                  <a:path w="964" h="1839" extrusionOk="0">
                    <a:moveTo>
                      <a:pt x="134" y="0"/>
                    </a:moveTo>
                    <a:lnTo>
                      <a:pt x="0" y="1767"/>
                    </a:lnTo>
                    <a:lnTo>
                      <a:pt x="830" y="1838"/>
                    </a:lnTo>
                    <a:lnTo>
                      <a:pt x="964" y="72"/>
                    </a:lnTo>
                    <a:lnTo>
                      <a:pt x="13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8645737" y="3440824"/>
                <a:ext cx="57149" cy="63590"/>
              </a:xfrm>
              <a:custGeom>
                <a:avLst/>
                <a:gdLst/>
                <a:ahLst/>
                <a:cxnLst/>
                <a:rect l="l" t="t" r="r" b="b"/>
                <a:pathLst>
                  <a:path w="1455" h="1619" extrusionOk="0">
                    <a:moveTo>
                      <a:pt x="730" y="1"/>
                    </a:moveTo>
                    <a:cubicBezTo>
                      <a:pt x="367" y="1"/>
                      <a:pt x="62" y="295"/>
                      <a:pt x="37" y="662"/>
                    </a:cubicBezTo>
                    <a:lnTo>
                      <a:pt x="28" y="886"/>
                    </a:lnTo>
                    <a:cubicBezTo>
                      <a:pt x="1" y="1269"/>
                      <a:pt x="304" y="1599"/>
                      <a:pt x="688" y="1617"/>
                    </a:cubicBezTo>
                    <a:cubicBezTo>
                      <a:pt x="704" y="1618"/>
                      <a:pt x="719" y="1619"/>
                      <a:pt x="735" y="1619"/>
                    </a:cubicBezTo>
                    <a:cubicBezTo>
                      <a:pt x="1098" y="1619"/>
                      <a:pt x="1403" y="1325"/>
                      <a:pt x="1428" y="957"/>
                    </a:cubicBezTo>
                    <a:lnTo>
                      <a:pt x="1437" y="734"/>
                    </a:lnTo>
                    <a:cubicBezTo>
                      <a:pt x="1455" y="350"/>
                      <a:pt x="1161" y="20"/>
                      <a:pt x="777" y="2"/>
                    </a:cubicBezTo>
                    <a:cubicBezTo>
                      <a:pt x="761" y="1"/>
                      <a:pt x="745"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8624371" y="3431005"/>
                <a:ext cx="68736" cy="86411"/>
              </a:xfrm>
              <a:custGeom>
                <a:avLst/>
                <a:gdLst/>
                <a:ahLst/>
                <a:cxnLst/>
                <a:rect l="l" t="t" r="r" b="b"/>
                <a:pathLst>
                  <a:path w="1750" h="2200" extrusionOk="0">
                    <a:moveTo>
                      <a:pt x="656" y="0"/>
                    </a:moveTo>
                    <a:cubicBezTo>
                      <a:pt x="366" y="0"/>
                      <a:pt x="124" y="224"/>
                      <a:pt x="99" y="520"/>
                    </a:cubicBezTo>
                    <a:lnTo>
                      <a:pt x="18" y="1564"/>
                    </a:lnTo>
                    <a:cubicBezTo>
                      <a:pt x="1" y="1867"/>
                      <a:pt x="233" y="2135"/>
                      <a:pt x="536" y="2161"/>
                    </a:cubicBezTo>
                    <a:lnTo>
                      <a:pt x="1044" y="2197"/>
                    </a:lnTo>
                    <a:cubicBezTo>
                      <a:pt x="1061" y="2199"/>
                      <a:pt x="1077" y="2199"/>
                      <a:pt x="1093" y="2199"/>
                    </a:cubicBezTo>
                    <a:cubicBezTo>
                      <a:pt x="1384" y="2199"/>
                      <a:pt x="1626" y="1976"/>
                      <a:pt x="1651" y="1689"/>
                    </a:cubicBezTo>
                    <a:lnTo>
                      <a:pt x="1678" y="1314"/>
                    </a:lnTo>
                    <a:lnTo>
                      <a:pt x="1731" y="645"/>
                    </a:lnTo>
                    <a:cubicBezTo>
                      <a:pt x="1749" y="333"/>
                      <a:pt x="1517" y="65"/>
                      <a:pt x="1214" y="38"/>
                    </a:cubicBezTo>
                    <a:lnTo>
                      <a:pt x="705" y="3"/>
                    </a:lnTo>
                    <a:cubicBezTo>
                      <a:pt x="689" y="1"/>
                      <a:pt x="673" y="0"/>
                      <a:pt x="656"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8729160" y="3773888"/>
                <a:ext cx="23841" cy="45208"/>
              </a:xfrm>
              <a:custGeom>
                <a:avLst/>
                <a:gdLst/>
                <a:ahLst/>
                <a:cxnLst/>
                <a:rect l="l" t="t" r="r" b="b"/>
                <a:pathLst>
                  <a:path w="607" h="1151" extrusionOk="0">
                    <a:moveTo>
                      <a:pt x="362" y="1"/>
                    </a:moveTo>
                    <a:cubicBezTo>
                      <a:pt x="223" y="1"/>
                      <a:pt x="61" y="600"/>
                      <a:pt x="36" y="693"/>
                    </a:cubicBezTo>
                    <a:cubicBezTo>
                      <a:pt x="18" y="756"/>
                      <a:pt x="0" y="827"/>
                      <a:pt x="45" y="872"/>
                    </a:cubicBezTo>
                    <a:cubicBezTo>
                      <a:pt x="57" y="878"/>
                      <a:pt x="70" y="884"/>
                      <a:pt x="82" y="884"/>
                    </a:cubicBezTo>
                    <a:cubicBezTo>
                      <a:pt x="88" y="884"/>
                      <a:pt x="93" y="883"/>
                      <a:pt x="98" y="880"/>
                    </a:cubicBezTo>
                    <a:cubicBezTo>
                      <a:pt x="107" y="872"/>
                      <a:pt x="116" y="863"/>
                      <a:pt x="125" y="845"/>
                    </a:cubicBezTo>
                    <a:cubicBezTo>
                      <a:pt x="134" y="809"/>
                      <a:pt x="134" y="764"/>
                      <a:pt x="143" y="720"/>
                    </a:cubicBezTo>
                    <a:cubicBezTo>
                      <a:pt x="152" y="684"/>
                      <a:pt x="178" y="640"/>
                      <a:pt x="214" y="631"/>
                    </a:cubicBezTo>
                    <a:cubicBezTo>
                      <a:pt x="259" y="702"/>
                      <a:pt x="277" y="782"/>
                      <a:pt x="277" y="863"/>
                    </a:cubicBezTo>
                    <a:cubicBezTo>
                      <a:pt x="277" y="916"/>
                      <a:pt x="259" y="970"/>
                      <a:pt x="268" y="1023"/>
                    </a:cubicBezTo>
                    <a:cubicBezTo>
                      <a:pt x="277" y="1086"/>
                      <a:pt x="303" y="1139"/>
                      <a:pt x="357" y="1148"/>
                    </a:cubicBezTo>
                    <a:cubicBezTo>
                      <a:pt x="365" y="1150"/>
                      <a:pt x="372" y="1150"/>
                      <a:pt x="380" y="1150"/>
                    </a:cubicBezTo>
                    <a:cubicBezTo>
                      <a:pt x="417" y="1150"/>
                      <a:pt x="452" y="1133"/>
                      <a:pt x="482" y="1103"/>
                    </a:cubicBezTo>
                    <a:cubicBezTo>
                      <a:pt x="509" y="1068"/>
                      <a:pt x="526" y="1014"/>
                      <a:pt x="535" y="979"/>
                    </a:cubicBezTo>
                    <a:cubicBezTo>
                      <a:pt x="571" y="863"/>
                      <a:pt x="607" y="738"/>
                      <a:pt x="562" y="631"/>
                    </a:cubicBezTo>
                    <a:cubicBezTo>
                      <a:pt x="509" y="497"/>
                      <a:pt x="410" y="434"/>
                      <a:pt x="410" y="274"/>
                    </a:cubicBezTo>
                    <a:cubicBezTo>
                      <a:pt x="410" y="211"/>
                      <a:pt x="464" y="51"/>
                      <a:pt x="384" y="6"/>
                    </a:cubicBezTo>
                    <a:cubicBezTo>
                      <a:pt x="376" y="3"/>
                      <a:pt x="369" y="1"/>
                      <a:pt x="362"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8421861" y="3550287"/>
                <a:ext cx="42066" cy="51296"/>
              </a:xfrm>
              <a:custGeom>
                <a:avLst/>
                <a:gdLst/>
                <a:ahLst/>
                <a:cxnLst/>
                <a:rect l="l" t="t" r="r" b="b"/>
                <a:pathLst>
                  <a:path w="1071" h="1306" extrusionOk="0">
                    <a:moveTo>
                      <a:pt x="124" y="0"/>
                    </a:moveTo>
                    <a:cubicBezTo>
                      <a:pt x="115" y="0"/>
                      <a:pt x="106" y="2"/>
                      <a:pt x="98" y="8"/>
                    </a:cubicBezTo>
                    <a:cubicBezTo>
                      <a:pt x="72" y="17"/>
                      <a:pt x="63" y="52"/>
                      <a:pt x="72" y="79"/>
                    </a:cubicBezTo>
                    <a:cubicBezTo>
                      <a:pt x="81" y="106"/>
                      <a:pt x="107" y="132"/>
                      <a:pt x="125" y="150"/>
                    </a:cubicBezTo>
                    <a:cubicBezTo>
                      <a:pt x="161" y="177"/>
                      <a:pt x="188" y="204"/>
                      <a:pt x="214" y="240"/>
                    </a:cubicBezTo>
                    <a:cubicBezTo>
                      <a:pt x="241" y="257"/>
                      <a:pt x="277" y="293"/>
                      <a:pt x="259" y="329"/>
                    </a:cubicBezTo>
                    <a:cubicBezTo>
                      <a:pt x="250" y="356"/>
                      <a:pt x="232" y="364"/>
                      <a:pt x="214" y="373"/>
                    </a:cubicBezTo>
                    <a:cubicBezTo>
                      <a:pt x="152" y="409"/>
                      <a:pt x="89" y="463"/>
                      <a:pt x="45" y="516"/>
                    </a:cubicBezTo>
                    <a:cubicBezTo>
                      <a:pt x="18" y="534"/>
                      <a:pt x="0" y="570"/>
                      <a:pt x="0" y="605"/>
                    </a:cubicBezTo>
                    <a:cubicBezTo>
                      <a:pt x="0" y="623"/>
                      <a:pt x="9" y="650"/>
                      <a:pt x="18" y="668"/>
                    </a:cubicBezTo>
                    <a:cubicBezTo>
                      <a:pt x="54" y="739"/>
                      <a:pt x="107" y="793"/>
                      <a:pt x="161" y="846"/>
                    </a:cubicBezTo>
                    <a:cubicBezTo>
                      <a:pt x="313" y="962"/>
                      <a:pt x="518" y="998"/>
                      <a:pt x="634" y="1158"/>
                    </a:cubicBezTo>
                    <a:cubicBezTo>
                      <a:pt x="669" y="1212"/>
                      <a:pt x="723" y="1265"/>
                      <a:pt x="759" y="1301"/>
                    </a:cubicBezTo>
                    <a:cubicBezTo>
                      <a:pt x="761" y="1304"/>
                      <a:pt x="765" y="1305"/>
                      <a:pt x="769" y="1305"/>
                    </a:cubicBezTo>
                    <a:cubicBezTo>
                      <a:pt x="790" y="1305"/>
                      <a:pt x="824" y="1272"/>
                      <a:pt x="839" y="1257"/>
                    </a:cubicBezTo>
                    <a:cubicBezTo>
                      <a:pt x="883" y="1239"/>
                      <a:pt x="1071" y="1167"/>
                      <a:pt x="1026" y="1132"/>
                    </a:cubicBezTo>
                    <a:cubicBezTo>
                      <a:pt x="937" y="1034"/>
                      <a:pt x="928" y="1025"/>
                      <a:pt x="875" y="971"/>
                    </a:cubicBezTo>
                    <a:cubicBezTo>
                      <a:pt x="812" y="900"/>
                      <a:pt x="759" y="810"/>
                      <a:pt x="741" y="712"/>
                    </a:cubicBezTo>
                    <a:cubicBezTo>
                      <a:pt x="732" y="632"/>
                      <a:pt x="741" y="543"/>
                      <a:pt x="696" y="471"/>
                    </a:cubicBezTo>
                    <a:cubicBezTo>
                      <a:pt x="678" y="427"/>
                      <a:pt x="643" y="391"/>
                      <a:pt x="607" y="356"/>
                    </a:cubicBezTo>
                    <a:cubicBezTo>
                      <a:pt x="473" y="231"/>
                      <a:pt x="339" y="124"/>
                      <a:pt x="188" y="25"/>
                    </a:cubicBezTo>
                    <a:cubicBezTo>
                      <a:pt x="169" y="13"/>
                      <a:pt x="145" y="0"/>
                      <a:pt x="124"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8696561" y="4056875"/>
                <a:ext cx="18264" cy="28751"/>
              </a:xfrm>
              <a:custGeom>
                <a:avLst/>
                <a:gdLst/>
                <a:ahLst/>
                <a:cxnLst/>
                <a:rect l="l" t="t" r="r" b="b"/>
                <a:pathLst>
                  <a:path w="465" h="732" extrusionOk="0">
                    <a:moveTo>
                      <a:pt x="0" y="0"/>
                    </a:moveTo>
                    <a:lnTo>
                      <a:pt x="0" y="732"/>
                    </a:lnTo>
                    <a:lnTo>
                      <a:pt x="464" y="732"/>
                    </a:lnTo>
                    <a:lnTo>
                      <a:pt x="46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8695147" y="4076513"/>
                <a:ext cx="82051" cy="36803"/>
              </a:xfrm>
              <a:custGeom>
                <a:avLst/>
                <a:gdLst/>
                <a:ahLst/>
                <a:cxnLst/>
                <a:rect l="l" t="t" r="r" b="b"/>
                <a:pathLst>
                  <a:path w="2089" h="937" extrusionOk="0">
                    <a:moveTo>
                      <a:pt x="1" y="0"/>
                    </a:moveTo>
                    <a:lnTo>
                      <a:pt x="1" y="937"/>
                    </a:lnTo>
                    <a:lnTo>
                      <a:pt x="366" y="937"/>
                    </a:lnTo>
                    <a:lnTo>
                      <a:pt x="366" y="758"/>
                    </a:lnTo>
                    <a:lnTo>
                      <a:pt x="447" y="758"/>
                    </a:lnTo>
                    <a:lnTo>
                      <a:pt x="527" y="865"/>
                    </a:lnTo>
                    <a:lnTo>
                      <a:pt x="572" y="937"/>
                    </a:lnTo>
                    <a:lnTo>
                      <a:pt x="2088" y="937"/>
                    </a:lnTo>
                    <a:cubicBezTo>
                      <a:pt x="2088" y="910"/>
                      <a:pt x="2079" y="892"/>
                      <a:pt x="2070" y="865"/>
                    </a:cubicBezTo>
                    <a:cubicBezTo>
                      <a:pt x="1981" y="696"/>
                      <a:pt x="1642" y="553"/>
                      <a:pt x="1410" y="526"/>
                    </a:cubicBezTo>
                    <a:cubicBezTo>
                      <a:pt x="1160" y="491"/>
                      <a:pt x="536"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8715846" y="4110487"/>
                <a:ext cx="61351" cy="2828"/>
              </a:xfrm>
              <a:custGeom>
                <a:avLst/>
                <a:gdLst/>
                <a:ahLst/>
                <a:cxnLst/>
                <a:rect l="l" t="t" r="r" b="b"/>
                <a:pathLst>
                  <a:path w="1562" h="72" extrusionOk="0">
                    <a:moveTo>
                      <a:pt x="0" y="0"/>
                    </a:moveTo>
                    <a:lnTo>
                      <a:pt x="45" y="72"/>
                    </a:lnTo>
                    <a:lnTo>
                      <a:pt x="1561" y="72"/>
                    </a:lnTo>
                    <a:cubicBezTo>
                      <a:pt x="1561" y="45"/>
                      <a:pt x="1552" y="27"/>
                      <a:pt x="1543" y="0"/>
                    </a:cubicBez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8695147"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8583720" y="4056875"/>
                <a:ext cx="18618" cy="28751"/>
              </a:xfrm>
              <a:custGeom>
                <a:avLst/>
                <a:gdLst/>
                <a:ahLst/>
                <a:cxnLst/>
                <a:rect l="l" t="t" r="r" b="b"/>
                <a:pathLst>
                  <a:path w="474" h="732" extrusionOk="0">
                    <a:moveTo>
                      <a:pt x="1" y="0"/>
                    </a:moveTo>
                    <a:lnTo>
                      <a:pt x="1" y="732"/>
                    </a:lnTo>
                    <a:lnTo>
                      <a:pt x="474" y="732"/>
                    </a:lnTo>
                    <a:lnTo>
                      <a:pt x="47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8579517" y="3536148"/>
                <a:ext cx="139867" cy="237668"/>
              </a:xfrm>
              <a:custGeom>
                <a:avLst/>
                <a:gdLst/>
                <a:ahLst/>
                <a:cxnLst/>
                <a:rect l="l" t="t" r="r" b="b"/>
                <a:pathLst>
                  <a:path w="3561" h="6051" extrusionOk="0">
                    <a:moveTo>
                      <a:pt x="1532" y="0"/>
                    </a:moveTo>
                    <a:cubicBezTo>
                      <a:pt x="1445" y="0"/>
                      <a:pt x="1303" y="4"/>
                      <a:pt x="1143" y="20"/>
                    </a:cubicBezTo>
                    <a:cubicBezTo>
                      <a:pt x="768" y="64"/>
                      <a:pt x="304" y="180"/>
                      <a:pt x="242" y="546"/>
                    </a:cubicBezTo>
                    <a:cubicBezTo>
                      <a:pt x="135" y="1170"/>
                      <a:pt x="1" y="5899"/>
                      <a:pt x="1" y="5899"/>
                    </a:cubicBezTo>
                    <a:lnTo>
                      <a:pt x="3105" y="6050"/>
                    </a:lnTo>
                    <a:lnTo>
                      <a:pt x="3212" y="6050"/>
                    </a:lnTo>
                    <a:lnTo>
                      <a:pt x="3462" y="1724"/>
                    </a:lnTo>
                    <a:lnTo>
                      <a:pt x="3533" y="546"/>
                    </a:lnTo>
                    <a:cubicBezTo>
                      <a:pt x="3533" y="546"/>
                      <a:pt x="3560" y="118"/>
                      <a:pt x="2989" y="91"/>
                    </a:cubicBezTo>
                    <a:cubicBezTo>
                      <a:pt x="2963" y="91"/>
                      <a:pt x="2927" y="82"/>
                      <a:pt x="2891" y="82"/>
                    </a:cubicBezTo>
                    <a:cubicBezTo>
                      <a:pt x="2338" y="55"/>
                      <a:pt x="1624" y="2"/>
                      <a:pt x="1624" y="2"/>
                    </a:cubicBezTo>
                    <a:cubicBezTo>
                      <a:pt x="1624" y="2"/>
                      <a:pt x="1590"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8580224" y="3730998"/>
                <a:ext cx="137393" cy="339593"/>
              </a:xfrm>
              <a:custGeom>
                <a:avLst/>
                <a:gdLst/>
                <a:ahLst/>
                <a:cxnLst/>
                <a:rect l="l" t="t" r="r" b="b"/>
                <a:pathLst>
                  <a:path w="3498" h="8646" extrusionOk="0">
                    <a:moveTo>
                      <a:pt x="224" y="1"/>
                    </a:moveTo>
                    <a:lnTo>
                      <a:pt x="1" y="8645"/>
                    </a:lnTo>
                    <a:lnTo>
                      <a:pt x="679" y="8645"/>
                    </a:lnTo>
                    <a:lnTo>
                      <a:pt x="1571" y="1999"/>
                    </a:lnTo>
                    <a:lnTo>
                      <a:pt x="2882" y="8645"/>
                    </a:lnTo>
                    <a:lnTo>
                      <a:pt x="3498" y="8645"/>
                    </a:lnTo>
                    <a:lnTo>
                      <a:pt x="2864" y="135"/>
                    </a:lnTo>
                    <a:lnTo>
                      <a:pt x="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8521702" y="4076513"/>
                <a:ext cx="82051" cy="36803"/>
              </a:xfrm>
              <a:custGeom>
                <a:avLst/>
                <a:gdLst/>
                <a:ahLst/>
                <a:cxnLst/>
                <a:rect l="l" t="t" r="r" b="b"/>
                <a:pathLst>
                  <a:path w="2089" h="937" extrusionOk="0">
                    <a:moveTo>
                      <a:pt x="1553" y="0"/>
                    </a:moveTo>
                    <a:cubicBezTo>
                      <a:pt x="1553" y="0"/>
                      <a:pt x="929" y="491"/>
                      <a:pt x="670" y="526"/>
                    </a:cubicBezTo>
                    <a:cubicBezTo>
                      <a:pt x="447" y="553"/>
                      <a:pt x="108" y="696"/>
                      <a:pt x="19" y="865"/>
                    </a:cubicBezTo>
                    <a:cubicBezTo>
                      <a:pt x="10" y="892"/>
                      <a:pt x="1" y="910"/>
                      <a:pt x="1" y="937"/>
                    </a:cubicBezTo>
                    <a:lnTo>
                      <a:pt x="1517" y="937"/>
                    </a:lnTo>
                    <a:lnTo>
                      <a:pt x="1562" y="865"/>
                    </a:lnTo>
                    <a:lnTo>
                      <a:pt x="1642" y="758"/>
                    </a:lnTo>
                    <a:lnTo>
                      <a:pt x="1723" y="758"/>
                    </a:lnTo>
                    <a:lnTo>
                      <a:pt x="1723" y="937"/>
                    </a:lnTo>
                    <a:lnTo>
                      <a:pt x="2088" y="937"/>
                    </a:ln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8521702" y="4110487"/>
                <a:ext cx="61351" cy="2828"/>
              </a:xfrm>
              <a:custGeom>
                <a:avLst/>
                <a:gdLst/>
                <a:ahLst/>
                <a:cxnLst/>
                <a:rect l="l" t="t" r="r" b="b"/>
                <a:pathLst>
                  <a:path w="1562" h="72" extrusionOk="0">
                    <a:moveTo>
                      <a:pt x="19" y="0"/>
                    </a:moveTo>
                    <a:cubicBezTo>
                      <a:pt x="10" y="27"/>
                      <a:pt x="1" y="45"/>
                      <a:pt x="1" y="72"/>
                    </a:cubicBezTo>
                    <a:lnTo>
                      <a:pt x="1517" y="72"/>
                    </a:lnTo>
                    <a:lnTo>
                      <a:pt x="1562"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8589336"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8587922" y="3768154"/>
                <a:ext cx="107974" cy="10212"/>
              </a:xfrm>
              <a:custGeom>
                <a:avLst/>
                <a:gdLst/>
                <a:ahLst/>
                <a:cxnLst/>
                <a:rect l="l" t="t" r="r" b="b"/>
                <a:pathLst>
                  <a:path w="2749" h="260" extrusionOk="0">
                    <a:moveTo>
                      <a:pt x="1" y="1"/>
                    </a:moveTo>
                    <a:lnTo>
                      <a:pt x="1" y="143"/>
                    </a:lnTo>
                    <a:lnTo>
                      <a:pt x="2749" y="259"/>
                    </a:lnTo>
                    <a:lnTo>
                      <a:pt x="2749" y="259"/>
                    </a:lnTo>
                    <a:lnTo>
                      <a:pt x="2740" y="125"/>
                    </a:lnTo>
                    <a:lnTo>
                      <a:pt x="1" y="1"/>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8519974" y="3541332"/>
                <a:ext cx="101297" cy="142224"/>
              </a:xfrm>
              <a:custGeom>
                <a:avLst/>
                <a:gdLst/>
                <a:ahLst/>
                <a:cxnLst/>
                <a:rect l="l" t="t" r="r" b="b"/>
                <a:pathLst>
                  <a:path w="2579" h="3621" extrusionOk="0">
                    <a:moveTo>
                      <a:pt x="2210" y="1"/>
                    </a:moveTo>
                    <a:cubicBezTo>
                      <a:pt x="2199" y="1"/>
                      <a:pt x="2188" y="2"/>
                      <a:pt x="2177" y="4"/>
                    </a:cubicBezTo>
                    <a:cubicBezTo>
                      <a:pt x="1998" y="39"/>
                      <a:pt x="1695" y="155"/>
                      <a:pt x="1526" y="601"/>
                    </a:cubicBezTo>
                    <a:cubicBezTo>
                      <a:pt x="1276" y="1262"/>
                      <a:pt x="303" y="2974"/>
                      <a:pt x="303" y="2974"/>
                    </a:cubicBezTo>
                    <a:cubicBezTo>
                      <a:pt x="303" y="2974"/>
                      <a:pt x="0" y="3438"/>
                      <a:pt x="268" y="3581"/>
                    </a:cubicBezTo>
                    <a:cubicBezTo>
                      <a:pt x="318" y="3608"/>
                      <a:pt x="362" y="3621"/>
                      <a:pt x="402" y="3621"/>
                    </a:cubicBezTo>
                    <a:cubicBezTo>
                      <a:pt x="574" y="3621"/>
                      <a:pt x="684" y="3380"/>
                      <a:pt x="1017" y="2974"/>
                    </a:cubicBezTo>
                    <a:cubicBezTo>
                      <a:pt x="1392" y="2502"/>
                      <a:pt x="2578" y="833"/>
                      <a:pt x="2391" y="137"/>
                    </a:cubicBezTo>
                    <a:cubicBezTo>
                      <a:pt x="2367" y="59"/>
                      <a:pt x="2295" y="1"/>
                      <a:pt x="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8447077" y="3586657"/>
                <a:ext cx="109349" cy="98233"/>
              </a:xfrm>
              <a:custGeom>
                <a:avLst/>
                <a:gdLst/>
                <a:ahLst/>
                <a:cxnLst/>
                <a:rect l="l" t="t" r="r" b="b"/>
                <a:pathLst>
                  <a:path w="2784" h="2501" extrusionOk="0">
                    <a:moveTo>
                      <a:pt x="250" y="0"/>
                    </a:moveTo>
                    <a:lnTo>
                      <a:pt x="1" y="268"/>
                    </a:lnTo>
                    <a:lnTo>
                      <a:pt x="1687" y="2177"/>
                    </a:lnTo>
                    <a:cubicBezTo>
                      <a:pt x="1687" y="2177"/>
                      <a:pt x="1914" y="2501"/>
                      <a:pt x="2175" y="2501"/>
                    </a:cubicBezTo>
                    <a:cubicBezTo>
                      <a:pt x="2261" y="2501"/>
                      <a:pt x="2350" y="2466"/>
                      <a:pt x="2436" y="2373"/>
                    </a:cubicBezTo>
                    <a:cubicBezTo>
                      <a:pt x="2784" y="1999"/>
                      <a:pt x="1919" y="1437"/>
                      <a:pt x="1919" y="1437"/>
                    </a:cubicBez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8689884" y="3541450"/>
                <a:ext cx="86607" cy="148076"/>
              </a:xfrm>
              <a:custGeom>
                <a:avLst/>
                <a:gdLst/>
                <a:ahLst/>
                <a:cxnLst/>
                <a:rect l="l" t="t" r="r" b="b"/>
                <a:pathLst>
                  <a:path w="2205" h="3770" extrusionOk="0">
                    <a:moveTo>
                      <a:pt x="334" y="1"/>
                    </a:moveTo>
                    <a:cubicBezTo>
                      <a:pt x="263" y="1"/>
                      <a:pt x="196" y="36"/>
                      <a:pt x="161" y="99"/>
                    </a:cubicBezTo>
                    <a:cubicBezTo>
                      <a:pt x="81" y="259"/>
                      <a:pt x="1" y="581"/>
                      <a:pt x="269" y="982"/>
                    </a:cubicBezTo>
                    <a:cubicBezTo>
                      <a:pt x="652" y="1571"/>
                      <a:pt x="1464" y="3364"/>
                      <a:pt x="1464" y="3364"/>
                    </a:cubicBezTo>
                    <a:cubicBezTo>
                      <a:pt x="1464" y="3364"/>
                      <a:pt x="1618" y="3770"/>
                      <a:pt x="1845" y="3770"/>
                    </a:cubicBezTo>
                    <a:cubicBezTo>
                      <a:pt x="1874" y="3770"/>
                      <a:pt x="1905" y="3763"/>
                      <a:pt x="1937" y="3747"/>
                    </a:cubicBezTo>
                    <a:cubicBezTo>
                      <a:pt x="2204" y="3614"/>
                      <a:pt x="2044" y="3408"/>
                      <a:pt x="1883" y="2784"/>
                    </a:cubicBezTo>
                    <a:cubicBezTo>
                      <a:pt x="1723" y="2204"/>
                      <a:pt x="1071" y="259"/>
                      <a:pt x="393" y="10"/>
                    </a:cubicBezTo>
                    <a:cubicBezTo>
                      <a:pt x="374" y="4"/>
                      <a:pt x="353"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8734384" y="3665642"/>
                <a:ext cx="43834" cy="120071"/>
              </a:xfrm>
              <a:custGeom>
                <a:avLst/>
                <a:gdLst/>
                <a:ahLst/>
                <a:cxnLst/>
                <a:rect l="l" t="t" r="r" b="b"/>
                <a:pathLst>
                  <a:path w="1116" h="3057" extrusionOk="0">
                    <a:moveTo>
                      <a:pt x="589" y="1"/>
                    </a:moveTo>
                    <a:cubicBezTo>
                      <a:pt x="164" y="1"/>
                      <a:pt x="197" y="916"/>
                      <a:pt x="197" y="916"/>
                    </a:cubicBezTo>
                    <a:lnTo>
                      <a:pt x="1" y="3003"/>
                    </a:lnTo>
                    <a:lnTo>
                      <a:pt x="349" y="3057"/>
                    </a:lnTo>
                    <a:lnTo>
                      <a:pt x="893" y="701"/>
                    </a:lnTo>
                    <a:cubicBezTo>
                      <a:pt x="893" y="701"/>
                      <a:pt x="1116" y="86"/>
                      <a:pt x="643" y="6"/>
                    </a:cubicBezTo>
                    <a:cubicBezTo>
                      <a:pt x="624" y="2"/>
                      <a:pt x="60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8624371" y="3536148"/>
                <a:ext cx="68736" cy="107306"/>
              </a:xfrm>
              <a:custGeom>
                <a:avLst/>
                <a:gdLst/>
                <a:ahLst/>
                <a:cxnLst/>
                <a:rect l="l" t="t" r="r" b="b"/>
                <a:pathLst>
                  <a:path w="1750" h="2732" extrusionOk="0">
                    <a:moveTo>
                      <a:pt x="390" y="0"/>
                    </a:moveTo>
                    <a:cubicBezTo>
                      <a:pt x="303" y="0"/>
                      <a:pt x="161" y="4"/>
                      <a:pt x="1" y="20"/>
                    </a:cubicBezTo>
                    <a:lnTo>
                      <a:pt x="375" y="2241"/>
                    </a:lnTo>
                    <a:lnTo>
                      <a:pt x="465" y="2732"/>
                    </a:lnTo>
                    <a:lnTo>
                      <a:pt x="705" y="2223"/>
                    </a:lnTo>
                    <a:lnTo>
                      <a:pt x="1749" y="82"/>
                    </a:lnTo>
                    <a:cubicBezTo>
                      <a:pt x="1553" y="73"/>
                      <a:pt x="1330" y="64"/>
                      <a:pt x="1125" y="46"/>
                    </a:cubicBezTo>
                    <a:cubicBezTo>
                      <a:pt x="982" y="38"/>
                      <a:pt x="848" y="29"/>
                      <a:pt x="741" y="20"/>
                    </a:cubicBezTo>
                    <a:cubicBezTo>
                      <a:pt x="589" y="11"/>
                      <a:pt x="482" y="2"/>
                      <a:pt x="482" y="2"/>
                    </a:cubicBezTo>
                    <a:cubicBezTo>
                      <a:pt x="482" y="2"/>
                      <a:pt x="448" y="0"/>
                      <a:pt x="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8639099" y="3536894"/>
                <a:ext cx="29458" cy="106560"/>
              </a:xfrm>
              <a:custGeom>
                <a:avLst/>
                <a:gdLst/>
                <a:ahLst/>
                <a:cxnLst/>
                <a:rect l="l" t="t" r="r" b="b"/>
                <a:pathLst>
                  <a:path w="750" h="2713" extrusionOk="0">
                    <a:moveTo>
                      <a:pt x="366" y="1"/>
                    </a:moveTo>
                    <a:lnTo>
                      <a:pt x="446" y="197"/>
                    </a:lnTo>
                    <a:lnTo>
                      <a:pt x="0" y="2222"/>
                    </a:lnTo>
                    <a:lnTo>
                      <a:pt x="90" y="2713"/>
                    </a:lnTo>
                    <a:lnTo>
                      <a:pt x="330" y="2204"/>
                    </a:lnTo>
                    <a:lnTo>
                      <a:pt x="589" y="197"/>
                    </a:lnTo>
                    <a:lnTo>
                      <a:pt x="750" y="27"/>
                    </a:lnTo>
                    <a:cubicBezTo>
                      <a:pt x="607" y="19"/>
                      <a:pt x="473" y="10"/>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8628220" y="3431005"/>
                <a:ext cx="64886" cy="51611"/>
              </a:xfrm>
              <a:custGeom>
                <a:avLst/>
                <a:gdLst/>
                <a:ahLst/>
                <a:cxnLst/>
                <a:rect l="l" t="t" r="r" b="b"/>
                <a:pathLst>
                  <a:path w="1652" h="1314" extrusionOk="0">
                    <a:moveTo>
                      <a:pt x="558" y="0"/>
                    </a:moveTo>
                    <a:cubicBezTo>
                      <a:pt x="268" y="0"/>
                      <a:pt x="26" y="224"/>
                      <a:pt x="1" y="520"/>
                    </a:cubicBezTo>
                    <a:cubicBezTo>
                      <a:pt x="280" y="570"/>
                      <a:pt x="564" y="602"/>
                      <a:pt x="853" y="602"/>
                    </a:cubicBezTo>
                    <a:cubicBezTo>
                      <a:pt x="978" y="602"/>
                      <a:pt x="1105" y="596"/>
                      <a:pt x="1232" y="582"/>
                    </a:cubicBezTo>
                    <a:lnTo>
                      <a:pt x="1232" y="582"/>
                    </a:lnTo>
                    <a:cubicBezTo>
                      <a:pt x="1223" y="868"/>
                      <a:pt x="1330" y="1109"/>
                      <a:pt x="1580" y="1314"/>
                    </a:cubicBezTo>
                    <a:lnTo>
                      <a:pt x="1633" y="645"/>
                    </a:lnTo>
                    <a:cubicBezTo>
                      <a:pt x="1651" y="333"/>
                      <a:pt x="1419" y="65"/>
                      <a:pt x="1116" y="38"/>
                    </a:cubicBezTo>
                    <a:lnTo>
                      <a:pt x="607" y="3"/>
                    </a:lnTo>
                    <a:cubicBezTo>
                      <a:pt x="591" y="1"/>
                      <a:pt x="575"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8608267" y="3421225"/>
                <a:ext cx="51532" cy="30283"/>
              </a:xfrm>
              <a:custGeom>
                <a:avLst/>
                <a:gdLst/>
                <a:ahLst/>
                <a:cxnLst/>
                <a:rect l="l" t="t" r="r" b="b"/>
                <a:pathLst>
                  <a:path w="1312" h="771" extrusionOk="0">
                    <a:moveTo>
                      <a:pt x="599" y="0"/>
                    </a:moveTo>
                    <a:cubicBezTo>
                      <a:pt x="556" y="0"/>
                      <a:pt x="514" y="4"/>
                      <a:pt x="473" y="11"/>
                    </a:cubicBezTo>
                    <a:cubicBezTo>
                      <a:pt x="313" y="37"/>
                      <a:pt x="152" y="127"/>
                      <a:pt x="72" y="269"/>
                    </a:cubicBezTo>
                    <a:cubicBezTo>
                      <a:pt x="0" y="412"/>
                      <a:pt x="27" y="617"/>
                      <a:pt x="170" y="707"/>
                    </a:cubicBezTo>
                    <a:cubicBezTo>
                      <a:pt x="223" y="733"/>
                      <a:pt x="286" y="751"/>
                      <a:pt x="348" y="760"/>
                    </a:cubicBezTo>
                    <a:cubicBezTo>
                      <a:pt x="396" y="767"/>
                      <a:pt x="444" y="771"/>
                      <a:pt x="493" y="771"/>
                    </a:cubicBezTo>
                    <a:cubicBezTo>
                      <a:pt x="626" y="771"/>
                      <a:pt x="759" y="746"/>
                      <a:pt x="883" y="707"/>
                    </a:cubicBezTo>
                    <a:cubicBezTo>
                      <a:pt x="999" y="671"/>
                      <a:pt x="1312" y="564"/>
                      <a:pt x="1312" y="430"/>
                    </a:cubicBezTo>
                    <a:cubicBezTo>
                      <a:pt x="1312" y="287"/>
                      <a:pt x="1071" y="136"/>
                      <a:pt x="964" y="82"/>
                    </a:cubicBezTo>
                    <a:cubicBezTo>
                      <a:pt x="851" y="29"/>
                      <a:pt x="723" y="0"/>
                      <a:pt x="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8636625" y="3420911"/>
                <a:ext cx="66615" cy="66065"/>
              </a:xfrm>
              <a:custGeom>
                <a:avLst/>
                <a:gdLst/>
                <a:ahLst/>
                <a:cxnLst/>
                <a:rect l="l" t="t" r="r" b="b"/>
                <a:pathLst>
                  <a:path w="1696" h="1682" extrusionOk="0">
                    <a:moveTo>
                      <a:pt x="848" y="1"/>
                    </a:moveTo>
                    <a:cubicBezTo>
                      <a:pt x="706" y="1"/>
                      <a:pt x="1" y="170"/>
                      <a:pt x="224" y="465"/>
                    </a:cubicBezTo>
                    <a:cubicBezTo>
                      <a:pt x="313" y="581"/>
                      <a:pt x="563" y="599"/>
                      <a:pt x="688" y="643"/>
                    </a:cubicBezTo>
                    <a:cubicBezTo>
                      <a:pt x="822" y="688"/>
                      <a:pt x="964" y="750"/>
                      <a:pt x="1054" y="884"/>
                    </a:cubicBezTo>
                    <a:cubicBezTo>
                      <a:pt x="1161" y="1027"/>
                      <a:pt x="1187" y="1223"/>
                      <a:pt x="1205" y="1410"/>
                    </a:cubicBezTo>
                    <a:cubicBezTo>
                      <a:pt x="1205" y="1517"/>
                      <a:pt x="1223" y="1642"/>
                      <a:pt x="1312" y="1678"/>
                    </a:cubicBezTo>
                    <a:cubicBezTo>
                      <a:pt x="1323" y="1681"/>
                      <a:pt x="1332" y="1682"/>
                      <a:pt x="1342" y="1682"/>
                    </a:cubicBezTo>
                    <a:cubicBezTo>
                      <a:pt x="1364" y="1682"/>
                      <a:pt x="1383" y="1675"/>
                      <a:pt x="1401" y="1669"/>
                    </a:cubicBezTo>
                    <a:cubicBezTo>
                      <a:pt x="1509" y="1633"/>
                      <a:pt x="1580" y="1535"/>
                      <a:pt x="1625" y="1428"/>
                    </a:cubicBezTo>
                    <a:cubicBezTo>
                      <a:pt x="1660" y="1312"/>
                      <a:pt x="1669" y="1196"/>
                      <a:pt x="1678" y="1071"/>
                    </a:cubicBezTo>
                    <a:cubicBezTo>
                      <a:pt x="1696" y="768"/>
                      <a:pt x="1678" y="420"/>
                      <a:pt x="1482" y="215"/>
                    </a:cubicBezTo>
                    <a:cubicBezTo>
                      <a:pt x="1321" y="37"/>
                      <a:pt x="1071"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675548" y="3467178"/>
                <a:ext cx="16850" cy="16850"/>
              </a:xfrm>
              <a:custGeom>
                <a:avLst/>
                <a:gdLst/>
                <a:ahLst/>
                <a:cxnLst/>
                <a:rect l="l" t="t" r="r" b="b"/>
                <a:pathLst>
                  <a:path w="429" h="429" extrusionOk="0">
                    <a:moveTo>
                      <a:pt x="223" y="0"/>
                    </a:moveTo>
                    <a:cubicBezTo>
                      <a:pt x="107" y="0"/>
                      <a:pt x="9" y="90"/>
                      <a:pt x="9" y="206"/>
                    </a:cubicBezTo>
                    <a:cubicBezTo>
                      <a:pt x="0" y="322"/>
                      <a:pt x="89" y="420"/>
                      <a:pt x="205" y="429"/>
                    </a:cubicBezTo>
                    <a:cubicBezTo>
                      <a:pt x="321" y="429"/>
                      <a:pt x="419" y="339"/>
                      <a:pt x="428" y="223"/>
                    </a:cubicBezTo>
                    <a:cubicBezTo>
                      <a:pt x="428" y="107"/>
                      <a:pt x="339" y="9"/>
                      <a:pt x="223"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638746" y="3568786"/>
                <a:ext cx="53300" cy="202201"/>
              </a:xfrm>
              <a:custGeom>
                <a:avLst/>
                <a:gdLst/>
                <a:ahLst/>
                <a:cxnLst/>
                <a:rect l="l" t="t" r="r" b="b"/>
                <a:pathLst>
                  <a:path w="1357" h="5148" extrusionOk="0">
                    <a:moveTo>
                      <a:pt x="1330" y="0"/>
                    </a:moveTo>
                    <a:cubicBezTo>
                      <a:pt x="1330" y="0"/>
                      <a:pt x="1321" y="0"/>
                      <a:pt x="1321" y="9"/>
                    </a:cubicBezTo>
                    <a:lnTo>
                      <a:pt x="1339" y="589"/>
                    </a:lnTo>
                    <a:lnTo>
                      <a:pt x="81" y="1972"/>
                    </a:lnTo>
                    <a:lnTo>
                      <a:pt x="72" y="1972"/>
                    </a:lnTo>
                    <a:cubicBezTo>
                      <a:pt x="54" y="3043"/>
                      <a:pt x="18" y="5077"/>
                      <a:pt x="0" y="5130"/>
                    </a:cubicBezTo>
                    <a:cubicBezTo>
                      <a:pt x="0" y="5139"/>
                      <a:pt x="0" y="5148"/>
                      <a:pt x="9" y="5148"/>
                    </a:cubicBezTo>
                    <a:cubicBezTo>
                      <a:pt x="18" y="5148"/>
                      <a:pt x="18" y="5148"/>
                      <a:pt x="18" y="5139"/>
                    </a:cubicBezTo>
                    <a:cubicBezTo>
                      <a:pt x="36" y="5085"/>
                      <a:pt x="90" y="2150"/>
                      <a:pt x="99" y="1981"/>
                    </a:cubicBezTo>
                    <a:lnTo>
                      <a:pt x="1356" y="598"/>
                    </a:lnTo>
                    <a:cubicBezTo>
                      <a:pt x="1356" y="598"/>
                      <a:pt x="1356" y="589"/>
                      <a:pt x="1356" y="589"/>
                    </a:cubicBezTo>
                    <a:lnTo>
                      <a:pt x="1339" y="9"/>
                    </a:lnTo>
                    <a:cubicBezTo>
                      <a:pt x="1339" y="0"/>
                      <a:pt x="1339" y="0"/>
                      <a:pt x="1330" y="0"/>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611056" y="3571222"/>
                <a:ext cx="31226" cy="75374"/>
              </a:xfrm>
              <a:custGeom>
                <a:avLst/>
                <a:gdLst/>
                <a:ahLst/>
                <a:cxnLst/>
                <a:rect l="l" t="t" r="r" b="b"/>
                <a:pathLst>
                  <a:path w="795" h="1919" extrusionOk="0">
                    <a:moveTo>
                      <a:pt x="27" y="1"/>
                    </a:moveTo>
                    <a:cubicBezTo>
                      <a:pt x="27" y="1"/>
                      <a:pt x="18" y="1"/>
                      <a:pt x="18" y="10"/>
                    </a:cubicBezTo>
                    <a:lnTo>
                      <a:pt x="1" y="616"/>
                    </a:lnTo>
                    <a:cubicBezTo>
                      <a:pt x="1" y="625"/>
                      <a:pt x="10" y="625"/>
                      <a:pt x="10" y="625"/>
                    </a:cubicBezTo>
                    <a:lnTo>
                      <a:pt x="777" y="1910"/>
                    </a:lnTo>
                    <a:cubicBezTo>
                      <a:pt x="777" y="1910"/>
                      <a:pt x="777" y="1919"/>
                      <a:pt x="786" y="1919"/>
                    </a:cubicBezTo>
                    <a:cubicBezTo>
                      <a:pt x="795" y="1910"/>
                      <a:pt x="795" y="1901"/>
                      <a:pt x="795" y="1901"/>
                    </a:cubicBezTo>
                    <a:lnTo>
                      <a:pt x="27" y="616"/>
                    </a:lnTo>
                    <a:lnTo>
                      <a:pt x="36" y="10"/>
                    </a:lnTo>
                    <a:cubicBezTo>
                      <a:pt x="36" y="1"/>
                      <a:pt x="36" y="1"/>
                      <a:pt x="27" y="1"/>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8734384" y="3780408"/>
                <a:ext cx="14415" cy="5302"/>
              </a:xfrm>
              <a:custGeom>
                <a:avLst/>
                <a:gdLst/>
                <a:ahLst/>
                <a:cxnLst/>
                <a:rect l="l" t="t" r="r" b="b"/>
                <a:pathLst>
                  <a:path w="367" h="135" extrusionOk="0">
                    <a:moveTo>
                      <a:pt x="10" y="1"/>
                    </a:moveTo>
                    <a:lnTo>
                      <a:pt x="1" y="81"/>
                    </a:lnTo>
                    <a:lnTo>
                      <a:pt x="349" y="135"/>
                    </a:lnTo>
                    <a:lnTo>
                      <a:pt x="367" y="63"/>
                    </a:lnTo>
                    <a:lnTo>
                      <a:pt x="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8447077" y="3586657"/>
                <a:ext cx="14061" cy="13708"/>
              </a:xfrm>
              <a:custGeom>
                <a:avLst/>
                <a:gdLst/>
                <a:ahLst/>
                <a:cxnLst/>
                <a:rect l="l" t="t" r="r" b="b"/>
                <a:pathLst>
                  <a:path w="358" h="349" extrusionOk="0">
                    <a:moveTo>
                      <a:pt x="250" y="0"/>
                    </a:moveTo>
                    <a:lnTo>
                      <a:pt x="1" y="268"/>
                    </a:lnTo>
                    <a:lnTo>
                      <a:pt x="72" y="348"/>
                    </a:lnTo>
                    <a:lnTo>
                      <a:pt x="357" y="90"/>
                    </a:lnTo>
                    <a:lnTo>
                      <a:pt x="2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8409253" y="3685477"/>
                <a:ext cx="463946" cy="194502"/>
              </a:xfrm>
              <a:custGeom>
                <a:avLst/>
                <a:gdLst/>
                <a:ahLst/>
                <a:cxnLst/>
                <a:rect l="l" t="t" r="r" b="b"/>
                <a:pathLst>
                  <a:path w="11812" h="4952" extrusionOk="0">
                    <a:moveTo>
                      <a:pt x="0" y="0"/>
                    </a:moveTo>
                    <a:lnTo>
                      <a:pt x="1017" y="857"/>
                    </a:lnTo>
                    <a:lnTo>
                      <a:pt x="1044" y="874"/>
                    </a:lnTo>
                    <a:lnTo>
                      <a:pt x="11490" y="4951"/>
                    </a:lnTo>
                    <a:lnTo>
                      <a:pt x="11812" y="4140"/>
                    </a:lnTo>
                    <a:lnTo>
                      <a:pt x="1356" y="63"/>
                    </a:lnTo>
                    <a:lnTo>
                      <a:pt x="1329" y="6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8409253" y="3685477"/>
                <a:ext cx="52239" cy="33661"/>
              </a:xfrm>
              <a:custGeom>
                <a:avLst/>
                <a:gdLst/>
                <a:ahLst/>
                <a:cxnLst/>
                <a:rect l="l" t="t" r="r" b="b"/>
                <a:pathLst>
                  <a:path w="1330" h="857" extrusionOk="0">
                    <a:moveTo>
                      <a:pt x="0" y="0"/>
                    </a:moveTo>
                    <a:lnTo>
                      <a:pt x="464" y="393"/>
                    </a:lnTo>
                    <a:lnTo>
                      <a:pt x="1017" y="857"/>
                    </a:lnTo>
                    <a:lnTo>
                      <a:pt x="1329" y="63"/>
                    </a:lnTo>
                    <a:lnTo>
                      <a:pt x="607" y="2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8838467" y="3839283"/>
                <a:ext cx="34721" cy="40691"/>
              </a:xfrm>
              <a:custGeom>
                <a:avLst/>
                <a:gdLst/>
                <a:ahLst/>
                <a:cxnLst/>
                <a:rect l="l" t="t" r="r" b="b"/>
                <a:pathLst>
                  <a:path w="884" h="1036" extrusionOk="0">
                    <a:moveTo>
                      <a:pt x="322" y="1"/>
                    </a:moveTo>
                    <a:lnTo>
                      <a:pt x="0" y="812"/>
                    </a:lnTo>
                    <a:lnTo>
                      <a:pt x="562" y="1035"/>
                    </a:lnTo>
                    <a:lnTo>
                      <a:pt x="884" y="224"/>
                    </a:lnTo>
                    <a:lnTo>
                      <a:pt x="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8860540" y="3848042"/>
                <a:ext cx="28083" cy="37864"/>
              </a:xfrm>
              <a:custGeom>
                <a:avLst/>
                <a:gdLst/>
                <a:ahLst/>
                <a:cxnLst/>
                <a:rect l="l" t="t" r="r" b="b"/>
                <a:pathLst>
                  <a:path w="715" h="964" extrusionOk="0">
                    <a:moveTo>
                      <a:pt x="322" y="1"/>
                    </a:moveTo>
                    <a:lnTo>
                      <a:pt x="0" y="812"/>
                    </a:lnTo>
                    <a:lnTo>
                      <a:pt x="393" y="964"/>
                    </a:lnTo>
                    <a:lnTo>
                      <a:pt x="714" y="152"/>
                    </a:lnTo>
                    <a:lnTo>
                      <a:pt x="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8409253" y="3685477"/>
                <a:ext cx="23488" cy="15436"/>
              </a:xfrm>
              <a:custGeom>
                <a:avLst/>
                <a:gdLst/>
                <a:ahLst/>
                <a:cxnLst/>
                <a:rect l="l" t="t" r="r" b="b"/>
                <a:pathLst>
                  <a:path w="598" h="393" extrusionOk="0">
                    <a:moveTo>
                      <a:pt x="0" y="0"/>
                    </a:moveTo>
                    <a:lnTo>
                      <a:pt x="464" y="393"/>
                    </a:lnTo>
                    <a:lnTo>
                      <a:pt x="598" y="2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8409253" y="3685477"/>
                <a:ext cx="473058" cy="200433"/>
              </a:xfrm>
              <a:custGeom>
                <a:avLst/>
                <a:gdLst/>
                <a:ahLst/>
                <a:cxnLst/>
                <a:rect l="l" t="t" r="r" b="b"/>
                <a:pathLst>
                  <a:path w="12044" h="5103" extrusionOk="0">
                    <a:moveTo>
                      <a:pt x="0" y="0"/>
                    </a:moveTo>
                    <a:lnTo>
                      <a:pt x="464" y="393"/>
                    </a:lnTo>
                    <a:lnTo>
                      <a:pt x="1017" y="857"/>
                    </a:lnTo>
                    <a:lnTo>
                      <a:pt x="1044" y="874"/>
                    </a:lnTo>
                    <a:lnTo>
                      <a:pt x="10928" y="4728"/>
                    </a:lnTo>
                    <a:lnTo>
                      <a:pt x="11490" y="4951"/>
                    </a:lnTo>
                    <a:lnTo>
                      <a:pt x="11883" y="5103"/>
                    </a:lnTo>
                    <a:lnTo>
                      <a:pt x="12044" y="4693"/>
                    </a:lnTo>
                    <a:lnTo>
                      <a:pt x="0"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8737566" y="3789991"/>
                <a:ext cx="16850" cy="21485"/>
              </a:xfrm>
              <a:custGeom>
                <a:avLst/>
                <a:gdLst/>
                <a:ahLst/>
                <a:cxnLst/>
                <a:rect l="l" t="t" r="r" b="b"/>
                <a:pathLst>
                  <a:path w="429" h="547" extrusionOk="0">
                    <a:moveTo>
                      <a:pt x="124" y="1"/>
                    </a:moveTo>
                    <a:cubicBezTo>
                      <a:pt x="113" y="1"/>
                      <a:pt x="101" y="3"/>
                      <a:pt x="89" y="7"/>
                    </a:cubicBezTo>
                    <a:cubicBezTo>
                      <a:pt x="27" y="15"/>
                      <a:pt x="0" y="78"/>
                      <a:pt x="18" y="131"/>
                    </a:cubicBezTo>
                    <a:cubicBezTo>
                      <a:pt x="45" y="194"/>
                      <a:pt x="45" y="265"/>
                      <a:pt x="54" y="337"/>
                    </a:cubicBezTo>
                    <a:cubicBezTo>
                      <a:pt x="54" y="372"/>
                      <a:pt x="54" y="408"/>
                      <a:pt x="72" y="444"/>
                    </a:cubicBezTo>
                    <a:cubicBezTo>
                      <a:pt x="98" y="497"/>
                      <a:pt x="170" y="524"/>
                      <a:pt x="232" y="542"/>
                    </a:cubicBezTo>
                    <a:cubicBezTo>
                      <a:pt x="249" y="545"/>
                      <a:pt x="267" y="546"/>
                      <a:pt x="285" y="546"/>
                    </a:cubicBezTo>
                    <a:cubicBezTo>
                      <a:pt x="326" y="546"/>
                      <a:pt x="368" y="537"/>
                      <a:pt x="393" y="506"/>
                    </a:cubicBezTo>
                    <a:cubicBezTo>
                      <a:pt x="402" y="488"/>
                      <a:pt x="411" y="462"/>
                      <a:pt x="411" y="444"/>
                    </a:cubicBezTo>
                    <a:cubicBezTo>
                      <a:pt x="428" y="292"/>
                      <a:pt x="357" y="140"/>
                      <a:pt x="241" y="51"/>
                    </a:cubicBezTo>
                    <a:cubicBezTo>
                      <a:pt x="206" y="23"/>
                      <a:pt x="166" y="1"/>
                      <a:pt x="124"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34"/>
          <p:cNvGrpSpPr/>
          <p:nvPr/>
        </p:nvGrpSpPr>
        <p:grpSpPr>
          <a:xfrm>
            <a:off x="5712542" y="854943"/>
            <a:ext cx="640817" cy="538245"/>
            <a:chOff x="2869533" y="318283"/>
            <a:chExt cx="102176" cy="85817"/>
          </a:xfrm>
        </p:grpSpPr>
        <p:sp>
          <p:nvSpPr>
            <p:cNvPr id="596" name="Google Shape;596;p34"/>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4"/>
            <p:cNvGrpSpPr/>
            <p:nvPr/>
          </p:nvGrpSpPr>
          <p:grpSpPr>
            <a:xfrm>
              <a:off x="2869754" y="318941"/>
              <a:ext cx="101955" cy="84600"/>
              <a:chOff x="2854604" y="2360241"/>
              <a:chExt cx="101955" cy="84600"/>
            </a:xfrm>
          </p:grpSpPr>
          <p:sp>
            <p:nvSpPr>
              <p:cNvPr id="598" name="Google Shape;598;p34"/>
              <p:cNvSpPr/>
              <p:nvPr/>
            </p:nvSpPr>
            <p:spPr>
              <a:xfrm>
                <a:off x="2854604" y="2360241"/>
                <a:ext cx="84600" cy="84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 name="Google Shape;600;p34"/>
          <p:cNvGrpSpPr/>
          <p:nvPr/>
        </p:nvGrpSpPr>
        <p:grpSpPr>
          <a:xfrm>
            <a:off x="5632344" y="1539932"/>
            <a:ext cx="2397697" cy="685325"/>
            <a:chOff x="5632344" y="1539932"/>
            <a:chExt cx="2397697" cy="685325"/>
          </a:xfrm>
        </p:grpSpPr>
        <p:sp>
          <p:nvSpPr>
            <p:cNvPr id="601" name="Google Shape;601;p34"/>
            <p:cNvSpPr/>
            <p:nvPr/>
          </p:nvSpPr>
          <p:spPr>
            <a:xfrm>
              <a:off x="5632344" y="20229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7826344" y="15399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34"/>
          <p:cNvSpPr/>
          <p:nvPr/>
        </p:nvSpPr>
        <p:spPr>
          <a:xfrm>
            <a:off x="1640969" y="12425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Imagen 15">
            <a:extLst>
              <a:ext uri="{FF2B5EF4-FFF2-40B4-BE49-F238E27FC236}">
                <a16:creationId xmlns:a16="http://schemas.microsoft.com/office/drawing/2014/main" id="{6E3F029D-5C99-CCE1-6B68-53A4AC12E0EA}"/>
              </a:ext>
            </a:extLst>
          </p:cNvPr>
          <p:cNvPicPr>
            <a:picLocks noChangeAspect="1"/>
          </p:cNvPicPr>
          <p:nvPr/>
        </p:nvPicPr>
        <p:blipFill>
          <a:blip r:embed="rId3"/>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3262781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9FC2A29-3705-AA3A-4128-860DD1B166F0}"/>
              </a:ext>
            </a:extLst>
          </p:cNvPr>
          <p:cNvGraphicFramePr>
            <a:graphicFrameLocks noGrp="1"/>
          </p:cNvGraphicFramePr>
          <p:nvPr>
            <p:extLst>
              <p:ext uri="{D42A27DB-BD31-4B8C-83A1-F6EECF244321}">
                <p14:modId xmlns:p14="http://schemas.microsoft.com/office/powerpoint/2010/main" val="1999133228"/>
              </p:ext>
            </p:extLst>
          </p:nvPr>
        </p:nvGraphicFramePr>
        <p:xfrm>
          <a:off x="771525" y="722912"/>
          <a:ext cx="7600950" cy="3636388"/>
        </p:xfrm>
        <a:graphic>
          <a:graphicData uri="http://schemas.openxmlformats.org/drawingml/2006/table">
            <a:tbl>
              <a:tblPr firstRow="1" bandRow="1">
                <a:tableStyleId>{00A15C55-8517-42AA-B614-E9B94910E393}</a:tableStyleId>
              </a:tblPr>
              <a:tblGrid>
                <a:gridCol w="3800475">
                  <a:extLst>
                    <a:ext uri="{9D8B030D-6E8A-4147-A177-3AD203B41FA5}">
                      <a16:colId xmlns:a16="http://schemas.microsoft.com/office/drawing/2014/main" val="2949449104"/>
                    </a:ext>
                  </a:extLst>
                </a:gridCol>
                <a:gridCol w="3800475">
                  <a:extLst>
                    <a:ext uri="{9D8B030D-6E8A-4147-A177-3AD203B41FA5}">
                      <a16:colId xmlns:a16="http://schemas.microsoft.com/office/drawing/2014/main" val="2449897352"/>
                    </a:ext>
                  </a:extLst>
                </a:gridCol>
              </a:tblGrid>
              <a:tr h="458319">
                <a:tc gridSpan="2">
                  <a:txBody>
                    <a:bodyPr/>
                    <a:lstStyle/>
                    <a:p>
                      <a:pPr algn="ctr" fontAlgn="ctr"/>
                      <a:r>
                        <a:rPr lang="en-US" sz="1800" b="1" i="0" u="none" strike="noStrike" cap="none">
                          <a:solidFill>
                            <a:schemeClr val="bg1"/>
                          </a:solidFill>
                          <a:uFill>
                            <a:noFill/>
                          </a:uFill>
                          <a:latin typeface="Signika"/>
                          <a:ea typeface="+mn-ea"/>
                          <a:cs typeface="+mn-cs"/>
                          <a:sym typeface="Signika"/>
                        </a:rPr>
                        <a:t>FICHA </a:t>
                      </a:r>
                      <a:r>
                        <a:rPr lang="en-US" sz="1800" b="1" i="0" u="none" strike="noStrike" cap="none">
                          <a:solidFill>
                            <a:schemeClr val="bg1"/>
                          </a:solidFill>
                          <a:uFill>
                            <a:noFill/>
                          </a:uFill>
                          <a:latin typeface="Signika"/>
                          <a:ea typeface="+mn-ea"/>
                          <a:cs typeface="+mn-cs"/>
                        </a:rPr>
                        <a:t>TÉCNICA</a:t>
                      </a:r>
                      <a:r>
                        <a:rPr lang="en-US" sz="1800" b="1" i="0" u="none" strike="noStrike" cap="none">
                          <a:solidFill>
                            <a:schemeClr val="bg1"/>
                          </a:solidFill>
                          <a:uFill>
                            <a:noFill/>
                          </a:uFill>
                          <a:latin typeface="Signika"/>
                          <a:ea typeface="+mn-ea"/>
                          <a:cs typeface="+mn-cs"/>
                          <a:sym typeface="Signika"/>
                        </a:rPr>
                        <a:t> </a:t>
                      </a:r>
                    </a:p>
                  </a:txBody>
                  <a:tcPr anchor="ctr"/>
                </a:tc>
                <a:tc hMerge="1">
                  <a:txBody>
                    <a:bodyPr/>
                    <a:lstStyle/>
                    <a:p>
                      <a:endParaRPr lang="en-US"/>
                    </a:p>
                  </a:txBody>
                  <a:tcPr marL="0" marR="0" marT="0" marB="0" horzOverflow="overflow"/>
                </a:tc>
                <a:extLst>
                  <a:ext uri="{0D108BD9-81ED-4DB2-BD59-A6C34878D82A}">
                    <a16:rowId xmlns:a16="http://schemas.microsoft.com/office/drawing/2014/main" val="2300556820"/>
                  </a:ext>
                </a:extLst>
              </a:tr>
              <a:tr h="641647">
                <a:tc>
                  <a:txBody>
                    <a:bodyPr/>
                    <a:lstStyle/>
                    <a:p>
                      <a:pPr algn="l" fontAlgn="ctr"/>
                      <a:endParaRPr lang="en-US" sz="1800" b="1" i="0" u="none" strike="noStrike" cap="none">
                        <a:solidFill>
                          <a:schemeClr val="dk1"/>
                        </a:solidFill>
                        <a:latin typeface="Signika"/>
                        <a:ea typeface="+mn-ea"/>
                        <a:cs typeface="+mn-cs"/>
                        <a:sym typeface="Signika"/>
                      </a:endParaRPr>
                    </a:p>
                    <a:p>
                      <a:pPr algn="l" rtl="0" fontAlgn="base"/>
                      <a:r>
                        <a:rPr lang="en-US" sz="1800" b="1" i="0" u="none" strike="noStrike" cap="none">
                          <a:solidFill>
                            <a:schemeClr val="dk1"/>
                          </a:solidFill>
                          <a:latin typeface="Signika"/>
                          <a:ea typeface="+mn-ea"/>
                          <a:cs typeface="+mn-cs"/>
                          <a:sym typeface="Signika"/>
                        </a:rPr>
                        <a:t>Población </a:t>
                      </a:r>
                    </a:p>
                  </a:txBody>
                  <a:tcPr anchor="ctr"/>
                </a:tc>
                <a:tc>
                  <a:txBody>
                    <a:bodyPr/>
                    <a:lstStyle/>
                    <a:p>
                      <a:pPr lvl="0" algn="just">
                        <a:buNone/>
                      </a:pPr>
                      <a:r>
                        <a:rPr lang="en-US" sz="1600" b="1" i="0" u="none" strike="noStrike" cap="none">
                          <a:solidFill>
                            <a:schemeClr val="dk1"/>
                          </a:solidFill>
                          <a:latin typeface="Signika"/>
                          <a:ea typeface="+mn-ea"/>
                          <a:cs typeface="+mn-cs"/>
                        </a:rPr>
                        <a:t>Los estudiantes de la Institución Universitaria ITM admitidos en el semestre 2023-1.</a:t>
                      </a:r>
                    </a:p>
                  </a:txBody>
                  <a:tcPr anchor="ctr"/>
                </a:tc>
                <a:extLst>
                  <a:ext uri="{0D108BD9-81ED-4DB2-BD59-A6C34878D82A}">
                    <a16:rowId xmlns:a16="http://schemas.microsoft.com/office/drawing/2014/main" val="136182880"/>
                  </a:ext>
                </a:extLst>
              </a:tr>
              <a:tr h="378114">
                <a:tc>
                  <a:txBody>
                    <a:bodyPr/>
                    <a:lstStyle/>
                    <a:p>
                      <a:pPr algn="l" fontAlgn="ctr"/>
                      <a:r>
                        <a:rPr lang="en-US" sz="1800" b="1" i="0" u="none" strike="noStrike" cap="none" err="1">
                          <a:solidFill>
                            <a:schemeClr val="dk1"/>
                          </a:solidFill>
                          <a:latin typeface="Signika"/>
                          <a:ea typeface="+mn-ea"/>
                          <a:cs typeface="+mn-cs"/>
                          <a:sym typeface="Signika"/>
                        </a:rPr>
                        <a:t>Tamaño</a:t>
                      </a:r>
                      <a:r>
                        <a:rPr lang="en-US" sz="1800" b="1" i="0" u="none" strike="noStrike" cap="none">
                          <a:solidFill>
                            <a:schemeClr val="dk1"/>
                          </a:solidFill>
                          <a:latin typeface="Signika"/>
                          <a:ea typeface="+mn-ea"/>
                          <a:cs typeface="+mn-cs"/>
                          <a:sym typeface="Signika"/>
                        </a:rPr>
                        <a:t> de la población </a:t>
                      </a:r>
                    </a:p>
                  </a:txBody>
                  <a:tcPr anchor="ctr"/>
                </a:tc>
                <a:tc>
                  <a:txBody>
                    <a:bodyPr/>
                    <a:lstStyle/>
                    <a:p>
                      <a:pPr algn="just" fontAlgn="ctr"/>
                      <a:r>
                        <a:rPr lang="en-US" sz="1600" b="1" i="0" u="none" strike="noStrike" cap="none">
                          <a:solidFill>
                            <a:schemeClr val="dk1"/>
                          </a:solidFill>
                          <a:latin typeface="Signika"/>
                          <a:ea typeface="+mn-ea"/>
                          <a:cs typeface="+mn-cs"/>
                          <a:sym typeface="Signika"/>
                        </a:rPr>
                        <a:t>Población académica ITM</a:t>
                      </a:r>
                      <a:r>
                        <a:rPr lang="en-US" sz="1600" b="1" i="0" u="none" strike="noStrike" cap="none">
                          <a:solidFill>
                            <a:schemeClr val="dk1"/>
                          </a:solidFill>
                          <a:latin typeface="Signika"/>
                          <a:ea typeface="+mn-ea"/>
                          <a:cs typeface="+mn-cs"/>
                        </a:rPr>
                        <a:t>.</a:t>
                      </a:r>
                      <a:endParaRPr lang="en-US" sz="1600">
                        <a:sym typeface="Signika"/>
                      </a:endParaRPr>
                    </a:p>
                  </a:txBody>
                  <a:tcPr anchor="ctr"/>
                </a:tc>
                <a:extLst>
                  <a:ext uri="{0D108BD9-81ED-4DB2-BD59-A6C34878D82A}">
                    <a16:rowId xmlns:a16="http://schemas.microsoft.com/office/drawing/2014/main" val="3307560139"/>
                  </a:ext>
                </a:extLst>
              </a:tr>
              <a:tr h="378114">
                <a:tc>
                  <a:txBody>
                    <a:bodyPr/>
                    <a:lstStyle/>
                    <a:p>
                      <a:pPr marR="0" algn="l" rtl="0" fontAlgn="ctr">
                        <a:lnSpc>
                          <a:spcPct val="100000"/>
                        </a:lnSpc>
                        <a:spcBef>
                          <a:spcPts val="0"/>
                        </a:spcBef>
                        <a:spcAft>
                          <a:spcPts val="0"/>
                        </a:spcAft>
                        <a:buClr>
                          <a:srgbClr val="000000"/>
                        </a:buClr>
                        <a:buFont typeface="Arial"/>
                      </a:pPr>
                      <a:r>
                        <a:rPr lang="en-US" sz="1800" b="1" i="0" u="none" strike="noStrike" cap="none">
                          <a:solidFill>
                            <a:schemeClr val="dk1"/>
                          </a:solidFill>
                          <a:latin typeface="Signika"/>
                          <a:ea typeface="+mn-ea"/>
                          <a:cs typeface="+mn-cs"/>
                          <a:sym typeface="Arial"/>
                        </a:rPr>
                        <a:t>Muestra</a:t>
                      </a:r>
                      <a:r>
                        <a:rPr lang="en-US" sz="1800" b="1" i="0" u="none" strike="noStrike" cap="none">
                          <a:solidFill>
                            <a:schemeClr val="dk1"/>
                          </a:solidFill>
                          <a:latin typeface="Signika"/>
                          <a:ea typeface="+mn-ea"/>
                          <a:cs typeface="+mn-cs"/>
                          <a:sym typeface="Signika"/>
                        </a:rPr>
                        <a:t> </a:t>
                      </a:r>
                    </a:p>
                  </a:txBody>
                  <a:tcPr anchor="ctr"/>
                </a:tc>
                <a:tc>
                  <a:txBody>
                    <a:bodyPr/>
                    <a:lstStyle/>
                    <a:p>
                      <a:pPr marR="0" algn="just" rtl="0" fontAlgn="ctr">
                        <a:lnSpc>
                          <a:spcPct val="100000"/>
                        </a:lnSpc>
                        <a:spcBef>
                          <a:spcPts val="0"/>
                        </a:spcBef>
                        <a:spcAft>
                          <a:spcPts val="0"/>
                        </a:spcAft>
                        <a:buClr>
                          <a:srgbClr val="000000"/>
                        </a:buClr>
                        <a:buFont typeface="Arial"/>
                      </a:pPr>
                      <a:r>
                        <a:rPr lang="en-US" sz="1600" b="1" i="0" u="none" strike="noStrike" cap="none">
                          <a:solidFill>
                            <a:schemeClr val="dk1"/>
                          </a:solidFill>
                          <a:latin typeface="Signika"/>
                          <a:ea typeface="+mn-ea"/>
                          <a:cs typeface="+mn-cs"/>
                          <a:sym typeface="Signika"/>
                        </a:rPr>
                        <a:t>77 estudiantes</a:t>
                      </a:r>
                      <a:r>
                        <a:rPr lang="en-US" sz="1600" b="1" i="0" u="none" strike="noStrike" cap="none">
                          <a:solidFill>
                            <a:schemeClr val="dk1"/>
                          </a:solidFill>
                          <a:latin typeface="Signika"/>
                          <a:ea typeface="+mn-ea"/>
                          <a:cs typeface="+mn-cs"/>
                        </a:rPr>
                        <a:t>.</a:t>
                      </a:r>
                      <a:r>
                        <a:rPr lang="en-US" sz="1600" b="1" i="0" u="none" strike="noStrike" cap="none">
                          <a:solidFill>
                            <a:schemeClr val="dk1"/>
                          </a:solidFill>
                          <a:latin typeface="Signika"/>
                          <a:ea typeface="+mn-ea"/>
                          <a:cs typeface="+mn-cs"/>
                          <a:sym typeface="Signika"/>
                        </a:rPr>
                        <a:t>  </a:t>
                      </a:r>
                    </a:p>
                  </a:txBody>
                  <a:tcPr anchor="ctr"/>
                </a:tc>
                <a:extLst>
                  <a:ext uri="{0D108BD9-81ED-4DB2-BD59-A6C34878D82A}">
                    <a16:rowId xmlns:a16="http://schemas.microsoft.com/office/drawing/2014/main" val="692096398"/>
                  </a:ext>
                </a:extLst>
              </a:tr>
              <a:tr h="641647">
                <a:tc>
                  <a:txBody>
                    <a:bodyPr/>
                    <a:lstStyle/>
                    <a:p>
                      <a:pPr marR="0" algn="l" rtl="0" fontAlgn="ctr">
                        <a:lnSpc>
                          <a:spcPct val="100000"/>
                        </a:lnSpc>
                        <a:spcBef>
                          <a:spcPts val="0"/>
                        </a:spcBef>
                        <a:spcAft>
                          <a:spcPts val="0"/>
                        </a:spcAft>
                        <a:buClr>
                          <a:srgbClr val="000000"/>
                        </a:buClr>
                        <a:buFont typeface="Arial"/>
                      </a:pPr>
                      <a:endParaRPr lang="en-US" sz="1800" b="1" i="0" u="none" strike="noStrike" cap="none">
                        <a:solidFill>
                          <a:schemeClr val="dk1"/>
                        </a:solidFill>
                        <a:latin typeface="Signika"/>
                        <a:ea typeface="+mn-ea"/>
                        <a:cs typeface="+mn-cs"/>
                        <a:sym typeface="Signika"/>
                      </a:endParaRPr>
                    </a:p>
                    <a:p>
                      <a:pPr marR="0" algn="l" rtl="0" fontAlgn="ctr">
                        <a:lnSpc>
                          <a:spcPct val="100000"/>
                        </a:lnSpc>
                        <a:spcBef>
                          <a:spcPts val="0"/>
                        </a:spcBef>
                        <a:spcAft>
                          <a:spcPts val="0"/>
                        </a:spcAft>
                        <a:buClr>
                          <a:srgbClr val="000000"/>
                        </a:buClr>
                        <a:buFont typeface="Arial"/>
                      </a:pPr>
                      <a:r>
                        <a:rPr lang="en-US" sz="1800" b="1" i="0" u="none" strike="noStrike" cap="none">
                          <a:solidFill>
                            <a:schemeClr val="dk1"/>
                          </a:solidFill>
                          <a:latin typeface="Signika"/>
                          <a:ea typeface="+mn-ea"/>
                          <a:cs typeface="+mn-cs"/>
                          <a:sym typeface="Signika"/>
                        </a:rPr>
                        <a:t>Medio </a:t>
                      </a:r>
                    </a:p>
                  </a:txBody>
                  <a:tcPr anchor="ctr"/>
                </a:tc>
                <a:tc>
                  <a:txBody>
                    <a:bodyPr/>
                    <a:lstStyle/>
                    <a:p>
                      <a:pPr marR="0" algn="just" rtl="0" fontAlgn="ctr">
                        <a:lnSpc>
                          <a:spcPct val="100000"/>
                        </a:lnSpc>
                        <a:spcBef>
                          <a:spcPts val="0"/>
                        </a:spcBef>
                        <a:spcAft>
                          <a:spcPts val="0"/>
                        </a:spcAft>
                        <a:buClr>
                          <a:srgbClr val="000000"/>
                        </a:buClr>
                        <a:buFont typeface="Arial"/>
                      </a:pPr>
                      <a:r>
                        <a:rPr lang="en-US" sz="1600" b="1" i="0" u="none" strike="noStrike" cap="none">
                          <a:solidFill>
                            <a:schemeClr val="dk1"/>
                          </a:solidFill>
                          <a:latin typeface="Signika"/>
                          <a:ea typeface="+mn-ea"/>
                          <a:cs typeface="+mn-cs"/>
                          <a:sym typeface="Signika"/>
                        </a:rPr>
                        <a:t>Virtual; se realiza encuesta por Google Forms</a:t>
                      </a:r>
                      <a:r>
                        <a:rPr lang="en-US" sz="1600" b="1" i="0" u="none" strike="noStrike" cap="none">
                          <a:solidFill>
                            <a:schemeClr val="dk1"/>
                          </a:solidFill>
                          <a:latin typeface="Signika"/>
                          <a:ea typeface="+mn-ea"/>
                          <a:cs typeface="+mn-cs"/>
                        </a:rPr>
                        <a:t>.</a:t>
                      </a:r>
                      <a:r>
                        <a:rPr lang="en-US" sz="1600" b="1" i="0" u="none" strike="noStrike" cap="none">
                          <a:solidFill>
                            <a:schemeClr val="dk1"/>
                          </a:solidFill>
                          <a:latin typeface="Signika"/>
                          <a:ea typeface="+mn-ea"/>
                          <a:cs typeface="+mn-cs"/>
                          <a:sym typeface="Signika"/>
                        </a:rPr>
                        <a:t> </a:t>
                      </a:r>
                    </a:p>
                  </a:txBody>
                  <a:tcPr anchor="ctr"/>
                </a:tc>
                <a:extLst>
                  <a:ext uri="{0D108BD9-81ED-4DB2-BD59-A6C34878D82A}">
                    <a16:rowId xmlns:a16="http://schemas.microsoft.com/office/drawing/2014/main" val="941732509"/>
                  </a:ext>
                </a:extLst>
              </a:tr>
              <a:tr h="378114">
                <a:tc rowSpan="2">
                  <a:txBody>
                    <a:bodyPr/>
                    <a:lstStyle/>
                    <a:p>
                      <a:pPr algn="l" fontAlgn="ctr"/>
                      <a:r>
                        <a:rPr lang="en-US" sz="1800" b="1" i="0" u="none" strike="noStrike" cap="none">
                          <a:solidFill>
                            <a:schemeClr val="dk1"/>
                          </a:solidFill>
                          <a:latin typeface="Signika"/>
                          <a:ea typeface="+mn-ea"/>
                          <a:cs typeface="+mn-cs"/>
                          <a:sym typeface="Signika"/>
                        </a:rPr>
                        <a:t>Hora </a:t>
                      </a:r>
                    </a:p>
                  </a:txBody>
                  <a:tcPr anchor="ctr"/>
                </a:tc>
                <a:tc>
                  <a:txBody>
                    <a:bodyPr/>
                    <a:lstStyle/>
                    <a:p>
                      <a:pPr algn="just" fontAlgn="ctr"/>
                      <a:r>
                        <a:rPr lang="en-US" sz="1600" b="1" i="0" u="none" strike="noStrike" cap="none">
                          <a:solidFill>
                            <a:schemeClr val="dk1"/>
                          </a:solidFill>
                          <a:latin typeface="Signika"/>
                          <a:ea typeface="+mn-ea"/>
                          <a:cs typeface="+mn-cs"/>
                          <a:sym typeface="Signika"/>
                        </a:rPr>
                        <a:t>Inicio </a:t>
                      </a:r>
                      <a:r>
                        <a:rPr lang="en-US" sz="1600" b="1" i="0" u="none" strike="noStrike" cap="none">
                          <a:solidFill>
                            <a:schemeClr val="dk1"/>
                          </a:solidFill>
                          <a:latin typeface="Signika"/>
                          <a:ea typeface="+mn-ea"/>
                          <a:cs typeface="+mn-cs"/>
                        </a:rPr>
                        <a:t>el </a:t>
                      </a:r>
                      <a:r>
                        <a:rPr lang="en-US" sz="1600" b="1" i="0" u="none" strike="noStrike" cap="none">
                          <a:solidFill>
                            <a:schemeClr val="dk1"/>
                          </a:solidFill>
                          <a:latin typeface="Signika"/>
                          <a:ea typeface="+mn-ea"/>
                          <a:cs typeface="+mn-cs"/>
                          <a:sym typeface="Signika"/>
                        </a:rPr>
                        <a:t>viernes 5 mayo a las 07:30 PM</a:t>
                      </a:r>
                      <a:r>
                        <a:rPr lang="en-US" sz="1600" b="1" i="0" u="none" strike="noStrike" cap="none">
                          <a:solidFill>
                            <a:schemeClr val="dk1"/>
                          </a:solidFill>
                          <a:latin typeface="Signika"/>
                          <a:ea typeface="+mn-ea"/>
                          <a:cs typeface="+mn-cs"/>
                        </a:rPr>
                        <a:t>.</a:t>
                      </a:r>
                      <a:endParaRPr lang="en-US" sz="1600" b="1" i="0" u="none" strike="noStrike" cap="none">
                        <a:solidFill>
                          <a:schemeClr val="dk1"/>
                        </a:solidFill>
                        <a:latin typeface="Signika"/>
                        <a:ea typeface="+mn-ea"/>
                        <a:cs typeface="+mn-cs"/>
                        <a:sym typeface="Signika"/>
                      </a:endParaRPr>
                    </a:p>
                  </a:txBody>
                  <a:tcPr anchor="ctr"/>
                </a:tc>
                <a:extLst>
                  <a:ext uri="{0D108BD9-81ED-4DB2-BD59-A6C34878D82A}">
                    <a16:rowId xmlns:a16="http://schemas.microsoft.com/office/drawing/2014/main" val="3562706939"/>
                  </a:ext>
                </a:extLst>
              </a:tr>
              <a:tr h="378114">
                <a:tc vMerge="1">
                  <a:txBody>
                    <a:bodyPr/>
                    <a:lstStyle/>
                    <a:p>
                      <a:endParaRPr lang="en-US"/>
                    </a:p>
                  </a:txBody>
                  <a:tcPr marL="0" marR="0" marT="0" marB="0" horzOverflow="overflow"/>
                </a:tc>
                <a:tc>
                  <a:txBody>
                    <a:bodyPr/>
                    <a:lstStyle/>
                    <a:p>
                      <a:pPr algn="just" fontAlgn="ctr"/>
                      <a:r>
                        <a:rPr lang="en-US" sz="1600" b="1" i="0" u="none" strike="noStrike" cap="none" err="1">
                          <a:solidFill>
                            <a:schemeClr val="dk1"/>
                          </a:solidFill>
                          <a:latin typeface="Signika"/>
                          <a:ea typeface="+mn-ea"/>
                          <a:cs typeface="+mn-cs"/>
                        </a:rPr>
                        <a:t>Finalizó</a:t>
                      </a:r>
                      <a:r>
                        <a:rPr lang="en-US" sz="1600" b="1" i="0" u="none" strike="noStrike" cap="none">
                          <a:solidFill>
                            <a:schemeClr val="dk1"/>
                          </a:solidFill>
                          <a:latin typeface="Signika"/>
                          <a:ea typeface="+mn-ea"/>
                          <a:cs typeface="+mn-cs"/>
                          <a:sym typeface="Signika"/>
                        </a:rPr>
                        <a:t> </a:t>
                      </a:r>
                      <a:r>
                        <a:rPr lang="en-US" sz="1600" b="1" i="0" u="none" strike="noStrike" cap="none" err="1">
                          <a:solidFill>
                            <a:schemeClr val="dk1"/>
                          </a:solidFill>
                          <a:latin typeface="Signika"/>
                          <a:ea typeface="+mn-ea"/>
                          <a:cs typeface="+mn-cs"/>
                        </a:rPr>
                        <a:t>el</a:t>
                      </a:r>
                      <a:r>
                        <a:rPr lang="en-US" sz="1600" b="1" i="0" u="none" strike="noStrike" cap="none">
                          <a:solidFill>
                            <a:schemeClr val="dk1"/>
                          </a:solidFill>
                          <a:latin typeface="Signika"/>
                          <a:ea typeface="+mn-ea"/>
                          <a:cs typeface="+mn-cs"/>
                        </a:rPr>
                        <a:t> </a:t>
                      </a:r>
                      <a:r>
                        <a:rPr lang="en-US" sz="1600" b="1" i="0" u="none" strike="noStrike" cap="none" err="1">
                          <a:solidFill>
                            <a:schemeClr val="dk1"/>
                          </a:solidFill>
                          <a:latin typeface="Signika"/>
                          <a:ea typeface="+mn-ea"/>
                          <a:cs typeface="+mn-cs"/>
                          <a:sym typeface="Signika"/>
                        </a:rPr>
                        <a:t>miércoles</a:t>
                      </a:r>
                      <a:r>
                        <a:rPr lang="en-US" sz="1600" b="1" i="0" u="none" strike="noStrike" cap="none">
                          <a:solidFill>
                            <a:schemeClr val="dk1"/>
                          </a:solidFill>
                          <a:latin typeface="Signika"/>
                          <a:ea typeface="+mn-ea"/>
                          <a:cs typeface="+mn-cs"/>
                          <a:sym typeface="Signika"/>
                        </a:rPr>
                        <a:t> 10 de mayo 06:00 PM</a:t>
                      </a:r>
                      <a:r>
                        <a:rPr lang="en-US" sz="1600" b="1" i="0" u="none" strike="noStrike" cap="none">
                          <a:solidFill>
                            <a:schemeClr val="dk1"/>
                          </a:solidFill>
                          <a:latin typeface="Signika"/>
                          <a:ea typeface="+mn-ea"/>
                          <a:cs typeface="+mn-cs"/>
                        </a:rPr>
                        <a:t>.</a:t>
                      </a:r>
                      <a:endParaRPr lang="en-US" sz="1600">
                        <a:sym typeface="Signika"/>
                      </a:endParaRPr>
                    </a:p>
                  </a:txBody>
                  <a:tcPr anchor="ctr"/>
                </a:tc>
                <a:extLst>
                  <a:ext uri="{0D108BD9-81ED-4DB2-BD59-A6C34878D82A}">
                    <a16:rowId xmlns:a16="http://schemas.microsoft.com/office/drawing/2014/main" val="3002063976"/>
                  </a:ext>
                </a:extLst>
              </a:tr>
            </a:tbl>
          </a:graphicData>
        </a:graphic>
      </p:graphicFrame>
      <p:pic>
        <p:nvPicPr>
          <p:cNvPr id="21" name="Imagen 20">
            <a:extLst>
              <a:ext uri="{FF2B5EF4-FFF2-40B4-BE49-F238E27FC236}">
                <a16:creationId xmlns:a16="http://schemas.microsoft.com/office/drawing/2014/main" id="{0423048D-4E31-EE52-9831-B8224B46DEBF}"/>
              </a:ext>
            </a:extLst>
          </p:cNvPr>
          <p:cNvPicPr>
            <a:picLocks noChangeAspect="1"/>
          </p:cNvPicPr>
          <p:nvPr/>
        </p:nvPicPr>
        <p:blipFill>
          <a:blip r:embed="rId2"/>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519723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1"/>
          <p:cNvSpPr/>
          <p:nvPr/>
        </p:nvSpPr>
        <p:spPr>
          <a:xfrm rot="7760291">
            <a:off x="466043" y="976823"/>
            <a:ext cx="2807339" cy="3676738"/>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txBox="1">
            <a:spLocks noGrp="1"/>
          </p:cNvSpPr>
          <p:nvPr>
            <p:ph type="title"/>
          </p:nvPr>
        </p:nvSpPr>
        <p:spPr>
          <a:xfrm>
            <a:off x="4091700" y="1694913"/>
            <a:ext cx="4339200" cy="13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err="1"/>
              <a:t>Resultados</a:t>
            </a:r>
            <a:r>
              <a:rPr lang="en-US" sz="4800"/>
              <a:t> de la </a:t>
            </a:r>
            <a:r>
              <a:rPr lang="en-US" sz="4800" err="1">
                <a:solidFill>
                  <a:schemeClr val="accent1"/>
                </a:solidFill>
              </a:rPr>
              <a:t>encuesta</a:t>
            </a:r>
            <a:endParaRPr lang="en-US" sz="3000">
              <a:solidFill>
                <a:schemeClr val="accent1"/>
              </a:solidFill>
            </a:endParaRPr>
          </a:p>
        </p:txBody>
      </p:sp>
      <p:grpSp>
        <p:nvGrpSpPr>
          <p:cNvPr id="863" name="Google Shape;863;p41"/>
          <p:cNvGrpSpPr/>
          <p:nvPr/>
        </p:nvGrpSpPr>
        <p:grpSpPr>
          <a:xfrm>
            <a:off x="3081472" y="2674088"/>
            <a:ext cx="473051" cy="1254388"/>
            <a:chOff x="7363972" y="-223337"/>
            <a:chExt cx="473051" cy="1254388"/>
          </a:xfrm>
        </p:grpSpPr>
        <p:sp>
          <p:nvSpPr>
            <p:cNvPr id="864" name="Google Shape;864;p41"/>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41"/>
            <p:cNvGrpSpPr/>
            <p:nvPr/>
          </p:nvGrpSpPr>
          <p:grpSpPr>
            <a:xfrm>
              <a:off x="7480824" y="52920"/>
              <a:ext cx="203693" cy="790830"/>
              <a:chOff x="4595979" y="4179496"/>
              <a:chExt cx="57502" cy="223253"/>
            </a:xfrm>
          </p:grpSpPr>
          <p:sp>
            <p:nvSpPr>
              <p:cNvPr id="866" name="Google Shape;866;p41"/>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41"/>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1"/>
          <p:cNvGrpSpPr/>
          <p:nvPr/>
        </p:nvGrpSpPr>
        <p:grpSpPr>
          <a:xfrm>
            <a:off x="638247" y="2674088"/>
            <a:ext cx="473051" cy="1254388"/>
            <a:chOff x="7363972" y="-223337"/>
            <a:chExt cx="473051" cy="1254388"/>
          </a:xfrm>
        </p:grpSpPr>
        <p:sp>
          <p:nvSpPr>
            <p:cNvPr id="872" name="Google Shape;872;p41"/>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41"/>
            <p:cNvGrpSpPr/>
            <p:nvPr/>
          </p:nvGrpSpPr>
          <p:grpSpPr>
            <a:xfrm>
              <a:off x="7480824" y="52920"/>
              <a:ext cx="203693" cy="790830"/>
              <a:chOff x="4595979" y="4179496"/>
              <a:chExt cx="57502" cy="223253"/>
            </a:xfrm>
          </p:grpSpPr>
          <p:sp>
            <p:nvSpPr>
              <p:cNvPr id="874" name="Google Shape;874;p41"/>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1"/>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41"/>
          <p:cNvGrpSpPr/>
          <p:nvPr/>
        </p:nvGrpSpPr>
        <p:grpSpPr>
          <a:xfrm>
            <a:off x="994911" y="1257720"/>
            <a:ext cx="1839985" cy="2627871"/>
            <a:chOff x="2479979" y="2194432"/>
            <a:chExt cx="554346" cy="791718"/>
          </a:xfrm>
        </p:grpSpPr>
        <p:sp>
          <p:nvSpPr>
            <p:cNvPr id="880" name="Google Shape;880;p41"/>
            <p:cNvSpPr/>
            <p:nvPr/>
          </p:nvSpPr>
          <p:spPr>
            <a:xfrm>
              <a:off x="2479979" y="2194432"/>
              <a:ext cx="553695" cy="790852"/>
            </a:xfrm>
            <a:custGeom>
              <a:avLst/>
              <a:gdLst/>
              <a:ahLst/>
              <a:cxnLst/>
              <a:rect l="l" t="t" r="r" b="b"/>
              <a:pathLst>
                <a:path w="14097" h="20135" extrusionOk="0">
                  <a:moveTo>
                    <a:pt x="7049" y="0"/>
                  </a:moveTo>
                  <a:cubicBezTo>
                    <a:pt x="6460" y="0"/>
                    <a:pt x="5978" y="482"/>
                    <a:pt x="5978" y="1071"/>
                  </a:cubicBezTo>
                  <a:cubicBezTo>
                    <a:pt x="5978" y="1089"/>
                    <a:pt x="5978" y="1106"/>
                    <a:pt x="5978" y="1124"/>
                  </a:cubicBezTo>
                  <a:lnTo>
                    <a:pt x="4408" y="1124"/>
                  </a:lnTo>
                  <a:lnTo>
                    <a:pt x="4408" y="1481"/>
                  </a:lnTo>
                  <a:lnTo>
                    <a:pt x="269" y="1481"/>
                  </a:lnTo>
                  <a:cubicBezTo>
                    <a:pt x="117" y="1481"/>
                    <a:pt x="1" y="1597"/>
                    <a:pt x="1" y="1749"/>
                  </a:cubicBezTo>
                  <a:lnTo>
                    <a:pt x="1" y="19867"/>
                  </a:lnTo>
                  <a:cubicBezTo>
                    <a:pt x="1" y="20019"/>
                    <a:pt x="117" y="20135"/>
                    <a:pt x="269" y="20135"/>
                  </a:cubicBezTo>
                  <a:lnTo>
                    <a:pt x="13829" y="20135"/>
                  </a:lnTo>
                  <a:cubicBezTo>
                    <a:pt x="13980" y="20135"/>
                    <a:pt x="14096" y="20019"/>
                    <a:pt x="14096" y="19867"/>
                  </a:cubicBezTo>
                  <a:lnTo>
                    <a:pt x="14096" y="1749"/>
                  </a:lnTo>
                  <a:cubicBezTo>
                    <a:pt x="14096" y="1597"/>
                    <a:pt x="13980" y="1481"/>
                    <a:pt x="13829" y="1481"/>
                  </a:cubicBezTo>
                  <a:lnTo>
                    <a:pt x="9689" y="1481"/>
                  </a:lnTo>
                  <a:lnTo>
                    <a:pt x="9689" y="1124"/>
                  </a:lnTo>
                  <a:lnTo>
                    <a:pt x="8119" y="1124"/>
                  </a:lnTo>
                  <a:cubicBezTo>
                    <a:pt x="8119" y="1106"/>
                    <a:pt x="8119" y="1089"/>
                    <a:pt x="8119" y="1071"/>
                  </a:cubicBezTo>
                  <a:cubicBezTo>
                    <a:pt x="8119" y="482"/>
                    <a:pt x="7637" y="0"/>
                    <a:pt x="704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 name="Google Shape;881;p41"/>
            <p:cNvGrpSpPr/>
            <p:nvPr/>
          </p:nvGrpSpPr>
          <p:grpSpPr>
            <a:xfrm>
              <a:off x="2480525" y="2194434"/>
              <a:ext cx="553800" cy="791716"/>
              <a:chOff x="2793050" y="2669709"/>
              <a:chExt cx="553800" cy="791716"/>
            </a:xfrm>
          </p:grpSpPr>
          <p:sp>
            <p:nvSpPr>
              <p:cNvPr id="882" name="Google Shape;882;p41"/>
              <p:cNvSpPr/>
              <p:nvPr/>
            </p:nvSpPr>
            <p:spPr>
              <a:xfrm>
                <a:off x="2793050" y="2727925"/>
                <a:ext cx="553800" cy="733500"/>
              </a:xfrm>
              <a:prstGeom prst="roundRect">
                <a:avLst>
                  <a:gd name="adj" fmla="val 375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2825475" y="2761499"/>
                <a:ext cx="489555" cy="665439"/>
              </a:xfrm>
              <a:custGeom>
                <a:avLst/>
                <a:gdLst/>
                <a:ahLst/>
                <a:cxnLst/>
                <a:rect l="l" t="t" r="r" b="b"/>
                <a:pathLst>
                  <a:path w="12464" h="16942" extrusionOk="0">
                    <a:moveTo>
                      <a:pt x="580" y="1"/>
                    </a:moveTo>
                    <a:cubicBezTo>
                      <a:pt x="259" y="1"/>
                      <a:pt x="0" y="259"/>
                      <a:pt x="0" y="571"/>
                    </a:cubicBezTo>
                    <a:lnTo>
                      <a:pt x="0" y="16362"/>
                    </a:lnTo>
                    <a:cubicBezTo>
                      <a:pt x="0" y="16683"/>
                      <a:pt x="259" y="16941"/>
                      <a:pt x="580" y="16941"/>
                    </a:cubicBezTo>
                    <a:lnTo>
                      <a:pt x="11892" y="16941"/>
                    </a:lnTo>
                    <a:cubicBezTo>
                      <a:pt x="12204" y="16941"/>
                      <a:pt x="12463" y="16683"/>
                      <a:pt x="12463" y="16362"/>
                    </a:cubicBezTo>
                    <a:lnTo>
                      <a:pt x="12463" y="571"/>
                    </a:lnTo>
                    <a:cubicBezTo>
                      <a:pt x="12463" y="259"/>
                      <a:pt x="12204" y="1"/>
                      <a:pt x="11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2966320" y="2669709"/>
                <a:ext cx="207817" cy="108288"/>
              </a:xfrm>
              <a:custGeom>
                <a:avLst/>
                <a:gdLst/>
                <a:ahLst/>
                <a:cxnLst/>
                <a:rect l="l" t="t" r="r" b="b"/>
                <a:pathLst>
                  <a:path w="5291" h="2757" extrusionOk="0">
                    <a:moveTo>
                      <a:pt x="2650" y="0"/>
                    </a:moveTo>
                    <a:cubicBezTo>
                      <a:pt x="2052" y="0"/>
                      <a:pt x="1580" y="482"/>
                      <a:pt x="1580" y="1071"/>
                    </a:cubicBezTo>
                    <a:cubicBezTo>
                      <a:pt x="1580" y="1089"/>
                      <a:pt x="1580" y="1106"/>
                      <a:pt x="1580" y="1124"/>
                    </a:cubicBezTo>
                    <a:lnTo>
                      <a:pt x="1" y="1124"/>
                    </a:lnTo>
                    <a:lnTo>
                      <a:pt x="1" y="2757"/>
                    </a:lnTo>
                    <a:lnTo>
                      <a:pt x="5291" y="2757"/>
                    </a:lnTo>
                    <a:lnTo>
                      <a:pt x="5291" y="1124"/>
                    </a:lnTo>
                    <a:lnTo>
                      <a:pt x="3721" y="1124"/>
                    </a:lnTo>
                    <a:cubicBezTo>
                      <a:pt x="3721" y="1106"/>
                      <a:pt x="3721" y="1089"/>
                      <a:pt x="3721" y="1071"/>
                    </a:cubicBezTo>
                    <a:cubicBezTo>
                      <a:pt x="3721" y="482"/>
                      <a:pt x="3239" y="0"/>
                      <a:pt x="2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3046562" y="2688287"/>
                <a:ext cx="47329" cy="46976"/>
              </a:xfrm>
              <a:custGeom>
                <a:avLst/>
                <a:gdLst/>
                <a:ahLst/>
                <a:cxnLst/>
                <a:rect l="l" t="t" r="r" b="b"/>
                <a:pathLst>
                  <a:path w="1205" h="1196" extrusionOk="0">
                    <a:moveTo>
                      <a:pt x="607" y="0"/>
                    </a:moveTo>
                    <a:cubicBezTo>
                      <a:pt x="268" y="0"/>
                      <a:pt x="1" y="268"/>
                      <a:pt x="1" y="598"/>
                    </a:cubicBezTo>
                    <a:cubicBezTo>
                      <a:pt x="1" y="928"/>
                      <a:pt x="268" y="1195"/>
                      <a:pt x="607" y="1195"/>
                    </a:cubicBezTo>
                    <a:cubicBezTo>
                      <a:pt x="937" y="1195"/>
                      <a:pt x="1205" y="928"/>
                      <a:pt x="1205" y="598"/>
                    </a:cubicBezTo>
                    <a:cubicBezTo>
                      <a:pt x="1205" y="268"/>
                      <a:pt x="937" y="0"/>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2966320" y="2777955"/>
                <a:ext cx="207817" cy="4595"/>
              </a:xfrm>
              <a:custGeom>
                <a:avLst/>
                <a:gdLst/>
                <a:ahLst/>
                <a:cxnLst/>
                <a:rect l="l" t="t" r="r" b="b"/>
                <a:pathLst>
                  <a:path w="5291" h="117" extrusionOk="0">
                    <a:moveTo>
                      <a:pt x="1" y="1"/>
                    </a:moveTo>
                    <a:lnTo>
                      <a:pt x="1" y="117"/>
                    </a:lnTo>
                    <a:lnTo>
                      <a:pt x="5291" y="117"/>
                    </a:lnTo>
                    <a:lnTo>
                      <a:pt x="5291"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1"/>
              <p:cNvGrpSpPr/>
              <p:nvPr/>
            </p:nvGrpSpPr>
            <p:grpSpPr>
              <a:xfrm>
                <a:off x="2880533" y="2876992"/>
                <a:ext cx="374838" cy="454088"/>
                <a:chOff x="2880533" y="2876992"/>
                <a:chExt cx="374838" cy="454088"/>
              </a:xfrm>
            </p:grpSpPr>
            <p:sp>
              <p:nvSpPr>
                <p:cNvPr id="888" name="Google Shape;888;p41"/>
                <p:cNvSpPr/>
                <p:nvPr/>
              </p:nvSpPr>
              <p:spPr>
                <a:xfrm>
                  <a:off x="2992880" y="2889330"/>
                  <a:ext cx="262492" cy="6363"/>
                </a:xfrm>
                <a:custGeom>
                  <a:avLst/>
                  <a:gdLst/>
                  <a:ahLst/>
                  <a:cxnLst/>
                  <a:rect l="l" t="t" r="r" b="b"/>
                  <a:pathLst>
                    <a:path w="6683" h="162" extrusionOk="0">
                      <a:moveTo>
                        <a:pt x="72" y="1"/>
                      </a:moveTo>
                      <a:cubicBezTo>
                        <a:pt x="28" y="1"/>
                        <a:pt x="1" y="36"/>
                        <a:pt x="1" y="81"/>
                      </a:cubicBezTo>
                      <a:cubicBezTo>
                        <a:pt x="1" y="126"/>
                        <a:pt x="28" y="161"/>
                        <a:pt x="72" y="161"/>
                      </a:cubicBezTo>
                      <a:lnTo>
                        <a:pt x="6611" y="161"/>
                      </a:lnTo>
                      <a:cubicBezTo>
                        <a:pt x="6656" y="161"/>
                        <a:pt x="6683" y="126"/>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2992880" y="2902999"/>
                  <a:ext cx="262492" cy="6009"/>
                </a:xfrm>
                <a:custGeom>
                  <a:avLst/>
                  <a:gdLst/>
                  <a:ahLst/>
                  <a:cxnLst/>
                  <a:rect l="l" t="t" r="r" b="b"/>
                  <a:pathLst>
                    <a:path w="6683" h="153" extrusionOk="0">
                      <a:moveTo>
                        <a:pt x="72" y="1"/>
                      </a:moveTo>
                      <a:cubicBezTo>
                        <a:pt x="28" y="1"/>
                        <a:pt x="1" y="27"/>
                        <a:pt x="1" y="72"/>
                      </a:cubicBezTo>
                      <a:cubicBezTo>
                        <a:pt x="1" y="117"/>
                        <a:pt x="28" y="152"/>
                        <a:pt x="72" y="152"/>
                      </a:cubicBezTo>
                      <a:lnTo>
                        <a:pt x="6611" y="152"/>
                      </a:lnTo>
                      <a:cubicBezTo>
                        <a:pt x="6656" y="152"/>
                        <a:pt x="6683" y="117"/>
                        <a:pt x="6683" y="72"/>
                      </a:cubicBezTo>
                      <a:cubicBezTo>
                        <a:pt x="6683" y="2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2992880" y="2916313"/>
                  <a:ext cx="262492" cy="6009"/>
                </a:xfrm>
                <a:custGeom>
                  <a:avLst/>
                  <a:gdLst/>
                  <a:ahLst/>
                  <a:cxnLst/>
                  <a:rect l="l" t="t" r="r" b="b"/>
                  <a:pathLst>
                    <a:path w="6683" h="153" extrusionOk="0">
                      <a:moveTo>
                        <a:pt x="72" y="1"/>
                      </a:moveTo>
                      <a:cubicBezTo>
                        <a:pt x="28" y="1"/>
                        <a:pt x="1" y="36"/>
                        <a:pt x="1" y="72"/>
                      </a:cubicBezTo>
                      <a:cubicBezTo>
                        <a:pt x="1" y="117"/>
                        <a:pt x="28" y="152"/>
                        <a:pt x="72" y="152"/>
                      </a:cubicBezTo>
                      <a:lnTo>
                        <a:pt x="6611" y="152"/>
                      </a:lnTo>
                      <a:cubicBezTo>
                        <a:pt x="6656" y="152"/>
                        <a:pt x="6683" y="117"/>
                        <a:pt x="6683" y="72"/>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2992880" y="2929628"/>
                  <a:ext cx="262492" cy="6009"/>
                </a:xfrm>
                <a:custGeom>
                  <a:avLst/>
                  <a:gdLst/>
                  <a:ahLst/>
                  <a:cxnLst/>
                  <a:rect l="l" t="t" r="r" b="b"/>
                  <a:pathLst>
                    <a:path w="6683" h="153" extrusionOk="0">
                      <a:moveTo>
                        <a:pt x="72" y="1"/>
                      </a:moveTo>
                      <a:cubicBezTo>
                        <a:pt x="28" y="1"/>
                        <a:pt x="1" y="36"/>
                        <a:pt x="1" y="81"/>
                      </a:cubicBezTo>
                      <a:cubicBezTo>
                        <a:pt x="1" y="117"/>
                        <a:pt x="28" y="152"/>
                        <a:pt x="72" y="152"/>
                      </a:cubicBezTo>
                      <a:lnTo>
                        <a:pt x="6611" y="152"/>
                      </a:lnTo>
                      <a:cubicBezTo>
                        <a:pt x="6656" y="152"/>
                        <a:pt x="6683" y="117"/>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2992880" y="3016193"/>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2992880" y="3029508"/>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2992880" y="3043176"/>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2992880" y="3056491"/>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2992880" y="3143017"/>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2992880" y="3156332"/>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2992880" y="3170000"/>
                  <a:ext cx="262492" cy="6009"/>
                </a:xfrm>
                <a:custGeom>
                  <a:avLst/>
                  <a:gdLst/>
                  <a:ahLst/>
                  <a:cxnLst/>
                  <a:rect l="l" t="t" r="r" b="b"/>
                  <a:pathLst>
                    <a:path w="6683" h="153" extrusionOk="0">
                      <a:moveTo>
                        <a:pt x="72" y="0"/>
                      </a:moveTo>
                      <a:cubicBezTo>
                        <a:pt x="28" y="0"/>
                        <a:pt x="1" y="27"/>
                        <a:pt x="1" y="72"/>
                      </a:cubicBezTo>
                      <a:cubicBezTo>
                        <a:pt x="1" y="116"/>
                        <a:pt x="28" y="152"/>
                        <a:pt x="72" y="152"/>
                      </a:cubicBezTo>
                      <a:lnTo>
                        <a:pt x="6611" y="152"/>
                      </a:lnTo>
                      <a:cubicBezTo>
                        <a:pt x="6656" y="152"/>
                        <a:pt x="6683" y="116"/>
                        <a:pt x="6683" y="72"/>
                      </a:cubicBezTo>
                      <a:cubicBezTo>
                        <a:pt x="6683" y="27"/>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2992880" y="3183315"/>
                  <a:ext cx="262492" cy="6009"/>
                </a:xfrm>
                <a:custGeom>
                  <a:avLst/>
                  <a:gdLst/>
                  <a:ahLst/>
                  <a:cxnLst/>
                  <a:rect l="l" t="t" r="r" b="b"/>
                  <a:pathLst>
                    <a:path w="6683" h="153" extrusionOk="0">
                      <a:moveTo>
                        <a:pt x="72" y="0"/>
                      </a:moveTo>
                      <a:cubicBezTo>
                        <a:pt x="28" y="0"/>
                        <a:pt x="1" y="36"/>
                        <a:pt x="1" y="72"/>
                      </a:cubicBezTo>
                      <a:cubicBezTo>
                        <a:pt x="1" y="116"/>
                        <a:pt x="28" y="152"/>
                        <a:pt x="72" y="152"/>
                      </a:cubicBezTo>
                      <a:lnTo>
                        <a:pt x="6611" y="152"/>
                      </a:lnTo>
                      <a:cubicBezTo>
                        <a:pt x="6656" y="152"/>
                        <a:pt x="6683" y="116"/>
                        <a:pt x="6683" y="72"/>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2992880" y="3269840"/>
                  <a:ext cx="262492" cy="6009"/>
                </a:xfrm>
                <a:custGeom>
                  <a:avLst/>
                  <a:gdLst/>
                  <a:ahLst/>
                  <a:cxnLst/>
                  <a:rect l="l" t="t" r="r" b="b"/>
                  <a:pathLst>
                    <a:path w="6683" h="153" extrusionOk="0">
                      <a:moveTo>
                        <a:pt x="72" y="1"/>
                      </a:moveTo>
                      <a:cubicBezTo>
                        <a:pt x="28" y="1"/>
                        <a:pt x="1" y="37"/>
                        <a:pt x="1" y="81"/>
                      </a:cubicBezTo>
                      <a:cubicBezTo>
                        <a:pt x="1" y="126"/>
                        <a:pt x="28" y="153"/>
                        <a:pt x="72" y="153"/>
                      </a:cubicBezTo>
                      <a:lnTo>
                        <a:pt x="6611" y="153"/>
                      </a:lnTo>
                      <a:cubicBezTo>
                        <a:pt x="6656" y="153"/>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2992880" y="3283155"/>
                  <a:ext cx="262492" cy="6363"/>
                </a:xfrm>
                <a:custGeom>
                  <a:avLst/>
                  <a:gdLst/>
                  <a:ahLst/>
                  <a:cxnLst/>
                  <a:rect l="l" t="t" r="r" b="b"/>
                  <a:pathLst>
                    <a:path w="6683" h="162" extrusionOk="0">
                      <a:moveTo>
                        <a:pt x="72" y="1"/>
                      </a:moveTo>
                      <a:cubicBezTo>
                        <a:pt x="28" y="1"/>
                        <a:pt x="1" y="37"/>
                        <a:pt x="1" y="81"/>
                      </a:cubicBezTo>
                      <a:cubicBezTo>
                        <a:pt x="1" y="126"/>
                        <a:pt x="28" y="162"/>
                        <a:pt x="72" y="162"/>
                      </a:cubicBezTo>
                      <a:lnTo>
                        <a:pt x="6611" y="162"/>
                      </a:lnTo>
                      <a:cubicBezTo>
                        <a:pt x="6656" y="162"/>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2992880" y="3296823"/>
                  <a:ext cx="262492" cy="6009"/>
                </a:xfrm>
                <a:custGeom>
                  <a:avLst/>
                  <a:gdLst/>
                  <a:ahLst/>
                  <a:cxnLst/>
                  <a:rect l="l" t="t" r="r" b="b"/>
                  <a:pathLst>
                    <a:path w="6683" h="153" extrusionOk="0">
                      <a:moveTo>
                        <a:pt x="72" y="1"/>
                      </a:moveTo>
                      <a:cubicBezTo>
                        <a:pt x="28" y="1"/>
                        <a:pt x="1" y="28"/>
                        <a:pt x="1" y="72"/>
                      </a:cubicBezTo>
                      <a:cubicBezTo>
                        <a:pt x="1" y="117"/>
                        <a:pt x="28" y="153"/>
                        <a:pt x="72" y="153"/>
                      </a:cubicBezTo>
                      <a:lnTo>
                        <a:pt x="6611" y="153"/>
                      </a:lnTo>
                      <a:cubicBezTo>
                        <a:pt x="6656" y="153"/>
                        <a:pt x="6683" y="117"/>
                        <a:pt x="6683" y="72"/>
                      </a:cubicBezTo>
                      <a:cubicBezTo>
                        <a:pt x="6683" y="28"/>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2992880" y="3310138"/>
                  <a:ext cx="262492" cy="6009"/>
                </a:xfrm>
                <a:custGeom>
                  <a:avLst/>
                  <a:gdLst/>
                  <a:ahLst/>
                  <a:cxnLst/>
                  <a:rect l="l" t="t" r="r" b="b"/>
                  <a:pathLst>
                    <a:path w="6683" h="153" extrusionOk="0">
                      <a:moveTo>
                        <a:pt x="72" y="1"/>
                      </a:moveTo>
                      <a:cubicBezTo>
                        <a:pt x="28" y="1"/>
                        <a:pt x="1" y="37"/>
                        <a:pt x="1" y="72"/>
                      </a:cubicBezTo>
                      <a:cubicBezTo>
                        <a:pt x="1" y="117"/>
                        <a:pt x="28" y="153"/>
                        <a:pt x="72" y="153"/>
                      </a:cubicBezTo>
                      <a:lnTo>
                        <a:pt x="6611" y="153"/>
                      </a:lnTo>
                      <a:cubicBezTo>
                        <a:pt x="6656" y="153"/>
                        <a:pt x="6683" y="117"/>
                        <a:pt x="6683" y="72"/>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2880533" y="2876992"/>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2880533" y="3001242"/>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2880533" y="3126780"/>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2880533" y="3254880"/>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2893746" y="2879197"/>
                  <a:ext cx="79930" cy="58170"/>
                </a:xfrm>
                <a:custGeom>
                  <a:avLst/>
                  <a:gdLst/>
                  <a:ahLst/>
                  <a:cxnLst/>
                  <a:rect l="l" t="t" r="r" b="b"/>
                  <a:pathLst>
                    <a:path w="2035" h="1481" extrusionOk="0">
                      <a:moveTo>
                        <a:pt x="1847" y="0"/>
                      </a:moveTo>
                      <a:lnTo>
                        <a:pt x="687" y="1115"/>
                      </a:lnTo>
                      <a:lnTo>
                        <a:pt x="161" y="714"/>
                      </a:lnTo>
                      <a:lnTo>
                        <a:pt x="0" y="928"/>
                      </a:lnTo>
                      <a:lnTo>
                        <a:pt x="705" y="1481"/>
                      </a:lnTo>
                      <a:lnTo>
                        <a:pt x="2034" y="196"/>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2893746" y="3006021"/>
                  <a:ext cx="79930" cy="58209"/>
                </a:xfrm>
                <a:custGeom>
                  <a:avLst/>
                  <a:gdLst/>
                  <a:ahLst/>
                  <a:cxnLst/>
                  <a:rect l="l" t="t" r="r" b="b"/>
                  <a:pathLst>
                    <a:path w="2035" h="1482" extrusionOk="0">
                      <a:moveTo>
                        <a:pt x="1847" y="0"/>
                      </a:moveTo>
                      <a:lnTo>
                        <a:pt x="687" y="1116"/>
                      </a:lnTo>
                      <a:lnTo>
                        <a:pt x="161" y="705"/>
                      </a:lnTo>
                      <a:lnTo>
                        <a:pt x="0" y="919"/>
                      </a:lnTo>
                      <a:lnTo>
                        <a:pt x="705" y="1481"/>
                      </a:lnTo>
                      <a:lnTo>
                        <a:pt x="2034" y="197"/>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2893746" y="3132844"/>
                  <a:ext cx="79930" cy="58209"/>
                </a:xfrm>
                <a:custGeom>
                  <a:avLst/>
                  <a:gdLst/>
                  <a:ahLst/>
                  <a:cxnLst/>
                  <a:rect l="l" t="t" r="r" b="b"/>
                  <a:pathLst>
                    <a:path w="2035" h="1482" extrusionOk="0">
                      <a:moveTo>
                        <a:pt x="1847" y="1"/>
                      </a:moveTo>
                      <a:lnTo>
                        <a:pt x="687" y="1116"/>
                      </a:lnTo>
                      <a:lnTo>
                        <a:pt x="161" y="706"/>
                      </a:lnTo>
                      <a:lnTo>
                        <a:pt x="0" y="920"/>
                      </a:lnTo>
                      <a:lnTo>
                        <a:pt x="705" y="1482"/>
                      </a:lnTo>
                      <a:lnTo>
                        <a:pt x="2034"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2893746" y="3259707"/>
                  <a:ext cx="79930" cy="58209"/>
                </a:xfrm>
                <a:custGeom>
                  <a:avLst/>
                  <a:gdLst/>
                  <a:ahLst/>
                  <a:cxnLst/>
                  <a:rect l="l" t="t" r="r" b="b"/>
                  <a:pathLst>
                    <a:path w="2035" h="1482" extrusionOk="0">
                      <a:moveTo>
                        <a:pt x="1847" y="0"/>
                      </a:moveTo>
                      <a:lnTo>
                        <a:pt x="687" y="1115"/>
                      </a:lnTo>
                      <a:lnTo>
                        <a:pt x="161" y="705"/>
                      </a:lnTo>
                      <a:lnTo>
                        <a:pt x="0" y="919"/>
                      </a:lnTo>
                      <a:lnTo>
                        <a:pt x="705" y="1481"/>
                      </a:lnTo>
                      <a:lnTo>
                        <a:pt x="2034" y="196"/>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12" name="Google Shape;912;p41"/>
          <p:cNvGrpSpPr/>
          <p:nvPr/>
        </p:nvGrpSpPr>
        <p:grpSpPr>
          <a:xfrm>
            <a:off x="2091417" y="2012747"/>
            <a:ext cx="1600243" cy="1872905"/>
            <a:chOff x="423377" y="629084"/>
            <a:chExt cx="482117" cy="564264"/>
          </a:xfrm>
        </p:grpSpPr>
        <p:sp>
          <p:nvSpPr>
            <p:cNvPr id="913" name="Google Shape;913;p41"/>
            <p:cNvSpPr/>
            <p:nvPr/>
          </p:nvSpPr>
          <p:spPr>
            <a:xfrm>
              <a:off x="424722" y="629084"/>
              <a:ext cx="480757" cy="564261"/>
            </a:xfrm>
            <a:custGeom>
              <a:avLst/>
              <a:gdLst/>
              <a:ahLst/>
              <a:cxnLst/>
              <a:rect l="l" t="t" r="r" b="b"/>
              <a:pathLst>
                <a:path w="12240" h="14366" extrusionOk="0">
                  <a:moveTo>
                    <a:pt x="6998" y="1"/>
                  </a:moveTo>
                  <a:cubicBezTo>
                    <a:pt x="6638" y="1"/>
                    <a:pt x="6289" y="238"/>
                    <a:pt x="6227" y="716"/>
                  </a:cubicBezTo>
                  <a:lnTo>
                    <a:pt x="5620" y="636"/>
                  </a:lnTo>
                  <a:cubicBezTo>
                    <a:pt x="5620" y="609"/>
                    <a:pt x="5602" y="582"/>
                    <a:pt x="5585" y="564"/>
                  </a:cubicBezTo>
                  <a:cubicBezTo>
                    <a:pt x="5570" y="555"/>
                    <a:pt x="5554" y="551"/>
                    <a:pt x="5539" y="551"/>
                  </a:cubicBezTo>
                  <a:cubicBezTo>
                    <a:pt x="5508" y="551"/>
                    <a:pt x="5481" y="567"/>
                    <a:pt x="5469" y="591"/>
                  </a:cubicBezTo>
                  <a:lnTo>
                    <a:pt x="5451" y="618"/>
                  </a:lnTo>
                  <a:lnTo>
                    <a:pt x="5415" y="609"/>
                  </a:lnTo>
                  <a:cubicBezTo>
                    <a:pt x="5397" y="555"/>
                    <a:pt x="5379" y="520"/>
                    <a:pt x="5379" y="520"/>
                  </a:cubicBezTo>
                  <a:lnTo>
                    <a:pt x="4800" y="431"/>
                  </a:lnTo>
                  <a:lnTo>
                    <a:pt x="4782" y="529"/>
                  </a:lnTo>
                  <a:lnTo>
                    <a:pt x="1766" y="136"/>
                  </a:lnTo>
                  <a:lnTo>
                    <a:pt x="0" y="689"/>
                  </a:lnTo>
                  <a:lnTo>
                    <a:pt x="473" y="975"/>
                  </a:lnTo>
                  <a:lnTo>
                    <a:pt x="1570" y="1653"/>
                  </a:lnTo>
                  <a:lnTo>
                    <a:pt x="4585" y="2036"/>
                  </a:lnTo>
                  <a:lnTo>
                    <a:pt x="4434" y="3276"/>
                  </a:lnTo>
                  <a:cubicBezTo>
                    <a:pt x="4425" y="3303"/>
                    <a:pt x="4416" y="3339"/>
                    <a:pt x="4416" y="3374"/>
                  </a:cubicBezTo>
                  <a:cubicBezTo>
                    <a:pt x="4425" y="3521"/>
                    <a:pt x="4549" y="3634"/>
                    <a:pt x="4702" y="3634"/>
                  </a:cubicBezTo>
                  <a:cubicBezTo>
                    <a:pt x="4708" y="3634"/>
                    <a:pt x="4713" y="3633"/>
                    <a:pt x="4719" y="3633"/>
                  </a:cubicBezTo>
                  <a:cubicBezTo>
                    <a:pt x="4737" y="3633"/>
                    <a:pt x="4764" y="3624"/>
                    <a:pt x="4782" y="3624"/>
                  </a:cubicBezTo>
                  <a:lnTo>
                    <a:pt x="5808" y="3321"/>
                  </a:lnTo>
                  <a:lnTo>
                    <a:pt x="5808" y="3321"/>
                  </a:lnTo>
                  <a:cubicBezTo>
                    <a:pt x="5799" y="3357"/>
                    <a:pt x="5799" y="3392"/>
                    <a:pt x="5799" y="3419"/>
                  </a:cubicBezTo>
                  <a:cubicBezTo>
                    <a:pt x="5799" y="3553"/>
                    <a:pt x="5852" y="3660"/>
                    <a:pt x="5950" y="3731"/>
                  </a:cubicBezTo>
                  <a:lnTo>
                    <a:pt x="5736" y="4882"/>
                  </a:lnTo>
                  <a:lnTo>
                    <a:pt x="5379" y="6470"/>
                  </a:lnTo>
                  <a:lnTo>
                    <a:pt x="5924" y="13758"/>
                  </a:lnTo>
                  <a:lnTo>
                    <a:pt x="5986" y="13758"/>
                  </a:lnTo>
                  <a:lnTo>
                    <a:pt x="5986" y="14053"/>
                  </a:lnTo>
                  <a:lnTo>
                    <a:pt x="5977" y="14053"/>
                  </a:lnTo>
                  <a:lnTo>
                    <a:pt x="5745" y="14205"/>
                  </a:lnTo>
                  <a:lnTo>
                    <a:pt x="5424" y="14365"/>
                  </a:lnTo>
                  <a:lnTo>
                    <a:pt x="6289" y="14365"/>
                  </a:lnTo>
                  <a:lnTo>
                    <a:pt x="6200" y="14053"/>
                  </a:lnTo>
                  <a:lnTo>
                    <a:pt x="6191" y="14053"/>
                  </a:lnTo>
                  <a:lnTo>
                    <a:pt x="6236" y="13758"/>
                  </a:lnTo>
                  <a:lnTo>
                    <a:pt x="6379" y="13758"/>
                  </a:lnTo>
                  <a:lnTo>
                    <a:pt x="6869" y="7844"/>
                  </a:lnTo>
                  <a:lnTo>
                    <a:pt x="9180" y="13758"/>
                  </a:lnTo>
                  <a:lnTo>
                    <a:pt x="9242" y="13758"/>
                  </a:lnTo>
                  <a:lnTo>
                    <a:pt x="9385" y="14080"/>
                  </a:lnTo>
                  <a:lnTo>
                    <a:pt x="9296" y="14365"/>
                  </a:lnTo>
                  <a:lnTo>
                    <a:pt x="10170" y="14365"/>
                  </a:lnTo>
                  <a:lnTo>
                    <a:pt x="9840" y="14205"/>
                  </a:lnTo>
                  <a:lnTo>
                    <a:pt x="9608" y="14053"/>
                  </a:lnTo>
                  <a:lnTo>
                    <a:pt x="9581" y="14071"/>
                  </a:lnTo>
                  <a:lnTo>
                    <a:pt x="9492" y="13758"/>
                  </a:lnTo>
                  <a:lnTo>
                    <a:pt x="9528" y="13758"/>
                  </a:lnTo>
                  <a:lnTo>
                    <a:pt x="8020" y="6238"/>
                  </a:lnTo>
                  <a:lnTo>
                    <a:pt x="7699" y="5810"/>
                  </a:lnTo>
                  <a:lnTo>
                    <a:pt x="7913" y="5774"/>
                  </a:lnTo>
                  <a:lnTo>
                    <a:pt x="8074" y="5738"/>
                  </a:lnTo>
                  <a:cubicBezTo>
                    <a:pt x="8154" y="5730"/>
                    <a:pt x="8207" y="5667"/>
                    <a:pt x="8199" y="5605"/>
                  </a:cubicBezTo>
                  <a:cubicBezTo>
                    <a:pt x="8199" y="5539"/>
                    <a:pt x="8139" y="5496"/>
                    <a:pt x="8067" y="5496"/>
                  </a:cubicBezTo>
                  <a:cubicBezTo>
                    <a:pt x="8060" y="5496"/>
                    <a:pt x="8054" y="5497"/>
                    <a:pt x="8047" y="5498"/>
                  </a:cubicBezTo>
                  <a:lnTo>
                    <a:pt x="7752" y="5524"/>
                  </a:lnTo>
                  <a:lnTo>
                    <a:pt x="7663" y="5391"/>
                  </a:lnTo>
                  <a:lnTo>
                    <a:pt x="9046" y="4418"/>
                  </a:lnTo>
                  <a:cubicBezTo>
                    <a:pt x="9189" y="4347"/>
                    <a:pt x="9251" y="4186"/>
                    <a:pt x="9180" y="4044"/>
                  </a:cubicBezTo>
                  <a:cubicBezTo>
                    <a:pt x="9162" y="4008"/>
                    <a:pt x="9135" y="3972"/>
                    <a:pt x="9108" y="3945"/>
                  </a:cubicBezTo>
                  <a:lnTo>
                    <a:pt x="8002" y="2705"/>
                  </a:lnTo>
                  <a:cubicBezTo>
                    <a:pt x="7993" y="2696"/>
                    <a:pt x="7993" y="2696"/>
                    <a:pt x="7984" y="2688"/>
                  </a:cubicBezTo>
                  <a:cubicBezTo>
                    <a:pt x="7984" y="2688"/>
                    <a:pt x="7984" y="2688"/>
                    <a:pt x="7984" y="2679"/>
                  </a:cubicBezTo>
                  <a:cubicBezTo>
                    <a:pt x="8020" y="2625"/>
                    <a:pt x="8056" y="2563"/>
                    <a:pt x="8091" y="2491"/>
                  </a:cubicBezTo>
                  <a:lnTo>
                    <a:pt x="10402" y="2795"/>
                  </a:lnTo>
                  <a:lnTo>
                    <a:pt x="10500" y="2803"/>
                  </a:lnTo>
                  <a:lnTo>
                    <a:pt x="10884" y="2848"/>
                  </a:lnTo>
                  <a:lnTo>
                    <a:pt x="10875" y="2919"/>
                  </a:lnTo>
                  <a:lnTo>
                    <a:pt x="11125" y="2946"/>
                  </a:lnTo>
                  <a:lnTo>
                    <a:pt x="11134" y="2884"/>
                  </a:lnTo>
                  <a:lnTo>
                    <a:pt x="11330" y="2911"/>
                  </a:lnTo>
                  <a:cubicBezTo>
                    <a:pt x="11362" y="2915"/>
                    <a:pt x="11394" y="2917"/>
                    <a:pt x="11426" y="2917"/>
                  </a:cubicBezTo>
                  <a:cubicBezTo>
                    <a:pt x="11806" y="2917"/>
                    <a:pt x="12137" y="2629"/>
                    <a:pt x="12186" y="2250"/>
                  </a:cubicBezTo>
                  <a:cubicBezTo>
                    <a:pt x="12240" y="1831"/>
                    <a:pt x="11945" y="1447"/>
                    <a:pt x="11526" y="1394"/>
                  </a:cubicBezTo>
                  <a:lnTo>
                    <a:pt x="11321" y="1367"/>
                  </a:lnTo>
                  <a:lnTo>
                    <a:pt x="11330" y="1305"/>
                  </a:lnTo>
                  <a:lnTo>
                    <a:pt x="11080" y="1269"/>
                  </a:lnTo>
                  <a:lnTo>
                    <a:pt x="11071" y="1340"/>
                  </a:lnTo>
                  <a:lnTo>
                    <a:pt x="8341" y="984"/>
                  </a:lnTo>
                  <a:cubicBezTo>
                    <a:pt x="8314" y="877"/>
                    <a:pt x="8279" y="778"/>
                    <a:pt x="8234" y="680"/>
                  </a:cubicBezTo>
                  <a:cubicBezTo>
                    <a:pt x="8207" y="636"/>
                    <a:pt x="8181" y="591"/>
                    <a:pt x="8145" y="546"/>
                  </a:cubicBezTo>
                  <a:cubicBezTo>
                    <a:pt x="8083" y="466"/>
                    <a:pt x="8002" y="404"/>
                    <a:pt x="7922" y="359"/>
                  </a:cubicBezTo>
                  <a:cubicBezTo>
                    <a:pt x="7815" y="297"/>
                    <a:pt x="7690" y="297"/>
                    <a:pt x="7583" y="243"/>
                  </a:cubicBezTo>
                  <a:cubicBezTo>
                    <a:pt x="7422" y="82"/>
                    <a:pt x="7208" y="1"/>
                    <a:pt x="6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1"/>
            <p:cNvGrpSpPr/>
            <p:nvPr/>
          </p:nvGrpSpPr>
          <p:grpSpPr>
            <a:xfrm>
              <a:off x="423377" y="629138"/>
              <a:ext cx="482117" cy="564210"/>
              <a:chOff x="423377" y="629138"/>
              <a:chExt cx="482117" cy="564210"/>
            </a:xfrm>
          </p:grpSpPr>
          <p:sp>
            <p:nvSpPr>
              <p:cNvPr id="915" name="Google Shape;915;p41"/>
              <p:cNvSpPr/>
              <p:nvPr/>
            </p:nvSpPr>
            <p:spPr>
              <a:xfrm>
                <a:off x="598506" y="699247"/>
                <a:ext cx="25609" cy="59937"/>
              </a:xfrm>
              <a:custGeom>
                <a:avLst/>
                <a:gdLst/>
                <a:ahLst/>
                <a:cxnLst/>
                <a:rect l="l" t="t" r="r" b="b"/>
                <a:pathLst>
                  <a:path w="652" h="1526" extrusionOk="0">
                    <a:moveTo>
                      <a:pt x="652" y="0"/>
                    </a:moveTo>
                    <a:lnTo>
                      <a:pt x="170" y="125"/>
                    </a:lnTo>
                    <a:lnTo>
                      <a:pt x="0" y="1499"/>
                    </a:lnTo>
                    <a:lnTo>
                      <a:pt x="562" y="1526"/>
                    </a:lnTo>
                    <a:lnTo>
                      <a:pt x="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630752" y="650740"/>
                <a:ext cx="15083" cy="13511"/>
              </a:xfrm>
              <a:custGeom>
                <a:avLst/>
                <a:gdLst/>
                <a:ahLst/>
                <a:cxnLst/>
                <a:rect l="l" t="t" r="r" b="b"/>
                <a:pathLst>
                  <a:path w="384" h="344" extrusionOk="0">
                    <a:moveTo>
                      <a:pt x="293" y="0"/>
                    </a:moveTo>
                    <a:cubicBezTo>
                      <a:pt x="263" y="0"/>
                      <a:pt x="235" y="16"/>
                      <a:pt x="223" y="40"/>
                    </a:cubicBezTo>
                    <a:lnTo>
                      <a:pt x="0" y="308"/>
                    </a:lnTo>
                    <a:lnTo>
                      <a:pt x="232" y="343"/>
                    </a:lnTo>
                    <a:lnTo>
                      <a:pt x="357" y="129"/>
                    </a:lnTo>
                    <a:cubicBezTo>
                      <a:pt x="384" y="94"/>
                      <a:pt x="375" y="40"/>
                      <a:pt x="339" y="13"/>
                    </a:cubicBezTo>
                    <a:cubicBezTo>
                      <a:pt x="324" y="4"/>
                      <a:pt x="308" y="0"/>
                      <a:pt x="293"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612175" y="645988"/>
                <a:ext cx="23841" cy="13865"/>
              </a:xfrm>
              <a:custGeom>
                <a:avLst/>
                <a:gdLst/>
                <a:ahLst/>
                <a:cxnLst/>
                <a:rect l="l" t="t" r="r" b="b"/>
                <a:pathLst>
                  <a:path w="607" h="353" extrusionOk="0">
                    <a:moveTo>
                      <a:pt x="27" y="1"/>
                    </a:moveTo>
                    <a:lnTo>
                      <a:pt x="27" y="9"/>
                    </a:lnTo>
                    <a:cubicBezTo>
                      <a:pt x="0" y="170"/>
                      <a:pt x="107" y="322"/>
                      <a:pt x="268" y="348"/>
                    </a:cubicBezTo>
                    <a:cubicBezTo>
                      <a:pt x="284" y="351"/>
                      <a:pt x="299" y="352"/>
                      <a:pt x="314" y="352"/>
                    </a:cubicBezTo>
                    <a:cubicBezTo>
                      <a:pt x="457" y="352"/>
                      <a:pt x="583" y="244"/>
                      <a:pt x="607" y="99"/>
                    </a:cubicBezTo>
                    <a:lnTo>
                      <a:pt x="607" y="90"/>
                    </a:lnTo>
                    <a:lnTo>
                      <a:pt x="27" y="1"/>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41"/>
              <p:cNvGrpSpPr/>
              <p:nvPr/>
            </p:nvGrpSpPr>
            <p:grpSpPr>
              <a:xfrm>
                <a:off x="423377" y="634679"/>
                <a:ext cx="481537" cy="110408"/>
                <a:chOff x="-144543" y="2083865"/>
                <a:chExt cx="481537" cy="110408"/>
              </a:xfrm>
            </p:grpSpPr>
            <p:sp>
              <p:nvSpPr>
                <p:cNvPr id="919" name="Google Shape;919;p41"/>
                <p:cNvSpPr/>
                <p:nvPr/>
              </p:nvSpPr>
              <p:spPr>
                <a:xfrm>
                  <a:off x="-14379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14454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rgbClr val="FFFFFF">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268612" y="2129034"/>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82129" y="2083865"/>
                  <a:ext cx="354283" cy="104439"/>
                </a:xfrm>
                <a:custGeom>
                  <a:avLst/>
                  <a:gdLst/>
                  <a:ahLst/>
                  <a:cxnLst/>
                  <a:rect l="l" t="t" r="r" b="b"/>
                  <a:pathLst>
                    <a:path w="9020" h="2659" extrusionOk="0">
                      <a:moveTo>
                        <a:pt x="197" y="0"/>
                      </a:moveTo>
                      <a:lnTo>
                        <a:pt x="1" y="1517"/>
                      </a:lnTo>
                      <a:lnTo>
                        <a:pt x="8833" y="2659"/>
                      </a:lnTo>
                      <a:lnTo>
                        <a:pt x="9020" y="1142"/>
                      </a:lnTo>
                      <a:lnTo>
                        <a:pt x="1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143793" y="2098908"/>
                  <a:ext cx="20699" cy="17911"/>
                </a:xfrm>
                <a:custGeom>
                  <a:avLst/>
                  <a:gdLst/>
                  <a:ahLst/>
                  <a:cxnLst/>
                  <a:rect l="l" t="t" r="r" b="b"/>
                  <a:pathLst>
                    <a:path w="527" h="456" extrusionOk="0">
                      <a:moveTo>
                        <a:pt x="527" y="1"/>
                      </a:moveTo>
                      <a:lnTo>
                        <a:pt x="1" y="170"/>
                      </a:lnTo>
                      <a:lnTo>
                        <a:pt x="464" y="456"/>
                      </a:ln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264763" y="2128680"/>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283341" y="2128366"/>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82129" y="2128680"/>
                  <a:ext cx="367598" cy="61744"/>
                </a:xfrm>
                <a:custGeom>
                  <a:avLst/>
                  <a:gdLst/>
                  <a:ahLst/>
                  <a:cxnLst/>
                  <a:rect l="l" t="t" r="r" b="b"/>
                  <a:pathLst>
                    <a:path w="9359" h="1572" extrusionOk="0">
                      <a:moveTo>
                        <a:pt x="45" y="1"/>
                      </a:moveTo>
                      <a:lnTo>
                        <a:pt x="1" y="376"/>
                      </a:lnTo>
                      <a:lnTo>
                        <a:pt x="9314" y="1571"/>
                      </a:lnTo>
                      <a:lnTo>
                        <a:pt x="9359" y="1205"/>
                      </a:lnTo>
                      <a:lnTo>
                        <a:pt x="45"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76512" y="2083865"/>
                  <a:ext cx="367598" cy="61705"/>
                </a:xfrm>
                <a:custGeom>
                  <a:avLst/>
                  <a:gdLst/>
                  <a:ahLst/>
                  <a:cxnLst/>
                  <a:rect l="l" t="t" r="r" b="b"/>
                  <a:pathLst>
                    <a:path w="9359" h="1571" extrusionOk="0">
                      <a:moveTo>
                        <a:pt x="54" y="0"/>
                      </a:moveTo>
                      <a:lnTo>
                        <a:pt x="0" y="375"/>
                      </a:lnTo>
                      <a:lnTo>
                        <a:pt x="9314" y="1570"/>
                      </a:lnTo>
                      <a:lnTo>
                        <a:pt x="9359" y="1204"/>
                      </a:lnTo>
                      <a:lnTo>
                        <a:pt x="54"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283341" y="2173181"/>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1"/>
              <p:cNvSpPr/>
              <p:nvPr/>
            </p:nvSpPr>
            <p:spPr>
              <a:xfrm>
                <a:off x="837112" y="679609"/>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833263" y="679255"/>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851841" y="678941"/>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851841" y="723756"/>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719400" y="844963"/>
                <a:ext cx="27691" cy="14101"/>
              </a:xfrm>
              <a:custGeom>
                <a:avLst/>
                <a:gdLst/>
                <a:ahLst/>
                <a:cxnLst/>
                <a:rect l="l" t="t" r="r" b="b"/>
                <a:pathLst>
                  <a:path w="705" h="359" extrusionOk="0">
                    <a:moveTo>
                      <a:pt x="565" y="0"/>
                    </a:moveTo>
                    <a:cubicBezTo>
                      <a:pt x="558" y="0"/>
                      <a:pt x="551" y="1"/>
                      <a:pt x="544" y="2"/>
                    </a:cubicBezTo>
                    <a:lnTo>
                      <a:pt x="125" y="37"/>
                    </a:lnTo>
                    <a:lnTo>
                      <a:pt x="0" y="358"/>
                    </a:lnTo>
                    <a:lnTo>
                      <a:pt x="0" y="358"/>
                    </a:lnTo>
                    <a:lnTo>
                      <a:pt x="571" y="242"/>
                    </a:lnTo>
                    <a:cubicBezTo>
                      <a:pt x="651" y="234"/>
                      <a:pt x="705" y="171"/>
                      <a:pt x="696" y="109"/>
                    </a:cubicBezTo>
                    <a:cubicBezTo>
                      <a:pt x="696" y="43"/>
                      <a:pt x="636" y="0"/>
                      <a:pt x="565"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707460" y="828546"/>
                <a:ext cx="28083" cy="30519"/>
              </a:xfrm>
              <a:custGeom>
                <a:avLst/>
                <a:gdLst/>
                <a:ahLst/>
                <a:cxnLst/>
                <a:rect l="l" t="t" r="r" b="b"/>
                <a:pathLst>
                  <a:path w="715" h="777" extrusionOk="0">
                    <a:moveTo>
                      <a:pt x="260" y="0"/>
                    </a:moveTo>
                    <a:lnTo>
                      <a:pt x="170" y="63"/>
                    </a:lnTo>
                    <a:cubicBezTo>
                      <a:pt x="37" y="152"/>
                      <a:pt x="1" y="321"/>
                      <a:pt x="90" y="455"/>
                    </a:cubicBezTo>
                    <a:lnTo>
                      <a:pt x="304" y="776"/>
                    </a:lnTo>
                    <a:lnTo>
                      <a:pt x="715" y="696"/>
                    </a:lnTo>
                    <a:lnTo>
                      <a:pt x="26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628985" y="629138"/>
                <a:ext cx="103771" cy="119639"/>
              </a:xfrm>
              <a:custGeom>
                <a:avLst/>
                <a:gdLst/>
                <a:ahLst/>
                <a:cxnLst/>
                <a:rect l="l" t="t" r="r" b="b"/>
                <a:pathLst>
                  <a:path w="2642" h="3046" extrusionOk="0">
                    <a:moveTo>
                      <a:pt x="1796" y="1"/>
                    </a:moveTo>
                    <a:cubicBezTo>
                      <a:pt x="1389" y="1"/>
                      <a:pt x="996" y="302"/>
                      <a:pt x="1018" y="911"/>
                    </a:cubicBezTo>
                    <a:cubicBezTo>
                      <a:pt x="1018" y="911"/>
                      <a:pt x="1018" y="911"/>
                      <a:pt x="1018" y="920"/>
                    </a:cubicBezTo>
                    <a:cubicBezTo>
                      <a:pt x="1009" y="1045"/>
                      <a:pt x="1018" y="1170"/>
                      <a:pt x="982" y="1295"/>
                    </a:cubicBezTo>
                    <a:cubicBezTo>
                      <a:pt x="964" y="1348"/>
                      <a:pt x="937" y="1411"/>
                      <a:pt x="893" y="1446"/>
                    </a:cubicBezTo>
                    <a:cubicBezTo>
                      <a:pt x="848" y="1491"/>
                      <a:pt x="795" y="1518"/>
                      <a:pt x="732" y="1527"/>
                    </a:cubicBezTo>
                    <a:cubicBezTo>
                      <a:pt x="670" y="1536"/>
                      <a:pt x="607" y="1545"/>
                      <a:pt x="545" y="1554"/>
                    </a:cubicBezTo>
                    <a:cubicBezTo>
                      <a:pt x="473" y="1571"/>
                      <a:pt x="411" y="1598"/>
                      <a:pt x="348" y="1634"/>
                    </a:cubicBezTo>
                    <a:cubicBezTo>
                      <a:pt x="232" y="1696"/>
                      <a:pt x="134" y="1812"/>
                      <a:pt x="90" y="1946"/>
                    </a:cubicBezTo>
                    <a:cubicBezTo>
                      <a:pt x="1" y="2214"/>
                      <a:pt x="72" y="2526"/>
                      <a:pt x="268" y="2722"/>
                    </a:cubicBezTo>
                    <a:cubicBezTo>
                      <a:pt x="322" y="2776"/>
                      <a:pt x="384" y="2811"/>
                      <a:pt x="447" y="2847"/>
                    </a:cubicBezTo>
                    <a:cubicBezTo>
                      <a:pt x="509" y="2874"/>
                      <a:pt x="580" y="2892"/>
                      <a:pt x="643" y="2901"/>
                    </a:cubicBezTo>
                    <a:cubicBezTo>
                      <a:pt x="768" y="2927"/>
                      <a:pt x="893" y="2963"/>
                      <a:pt x="1018" y="2990"/>
                    </a:cubicBezTo>
                    <a:lnTo>
                      <a:pt x="1026" y="2981"/>
                    </a:lnTo>
                    <a:cubicBezTo>
                      <a:pt x="902" y="2927"/>
                      <a:pt x="786" y="2865"/>
                      <a:pt x="661" y="2820"/>
                    </a:cubicBezTo>
                    <a:cubicBezTo>
                      <a:pt x="598" y="2802"/>
                      <a:pt x="545" y="2785"/>
                      <a:pt x="491" y="2758"/>
                    </a:cubicBezTo>
                    <a:cubicBezTo>
                      <a:pt x="438" y="2722"/>
                      <a:pt x="393" y="2687"/>
                      <a:pt x="357" y="2642"/>
                    </a:cubicBezTo>
                    <a:cubicBezTo>
                      <a:pt x="277" y="2553"/>
                      <a:pt x="215" y="2446"/>
                      <a:pt x="188" y="2330"/>
                    </a:cubicBezTo>
                    <a:cubicBezTo>
                      <a:pt x="152" y="2214"/>
                      <a:pt x="143" y="2089"/>
                      <a:pt x="179" y="1973"/>
                    </a:cubicBezTo>
                    <a:cubicBezTo>
                      <a:pt x="206" y="1866"/>
                      <a:pt x="286" y="1759"/>
                      <a:pt x="393" y="1696"/>
                    </a:cubicBezTo>
                    <a:cubicBezTo>
                      <a:pt x="438" y="1661"/>
                      <a:pt x="500" y="1643"/>
                      <a:pt x="554" y="1625"/>
                    </a:cubicBezTo>
                    <a:cubicBezTo>
                      <a:pt x="616" y="1607"/>
                      <a:pt x="679" y="1598"/>
                      <a:pt x="750" y="1589"/>
                    </a:cubicBezTo>
                    <a:cubicBezTo>
                      <a:pt x="812" y="1571"/>
                      <a:pt x="875" y="1536"/>
                      <a:pt x="928" y="1482"/>
                    </a:cubicBezTo>
                    <a:cubicBezTo>
                      <a:pt x="973" y="1429"/>
                      <a:pt x="1000" y="1366"/>
                      <a:pt x="1018" y="1304"/>
                    </a:cubicBezTo>
                    <a:cubicBezTo>
                      <a:pt x="1026" y="1250"/>
                      <a:pt x="1035" y="1206"/>
                      <a:pt x="1035" y="1161"/>
                    </a:cubicBezTo>
                    <a:lnTo>
                      <a:pt x="1035" y="1161"/>
                    </a:lnTo>
                    <a:cubicBezTo>
                      <a:pt x="1044" y="1348"/>
                      <a:pt x="1026" y="1536"/>
                      <a:pt x="839" y="1607"/>
                    </a:cubicBezTo>
                    <a:cubicBezTo>
                      <a:pt x="723" y="1652"/>
                      <a:pt x="616" y="1652"/>
                      <a:pt x="518" y="1714"/>
                    </a:cubicBezTo>
                    <a:cubicBezTo>
                      <a:pt x="411" y="1785"/>
                      <a:pt x="340" y="1884"/>
                      <a:pt x="295" y="2000"/>
                    </a:cubicBezTo>
                    <a:cubicBezTo>
                      <a:pt x="179" y="2356"/>
                      <a:pt x="491" y="2811"/>
                      <a:pt x="857" y="2847"/>
                    </a:cubicBezTo>
                    <a:cubicBezTo>
                      <a:pt x="1009" y="2865"/>
                      <a:pt x="1160" y="2901"/>
                      <a:pt x="1312" y="2927"/>
                    </a:cubicBezTo>
                    <a:cubicBezTo>
                      <a:pt x="1354" y="2936"/>
                      <a:pt x="1869" y="3045"/>
                      <a:pt x="1945" y="3045"/>
                    </a:cubicBezTo>
                    <a:cubicBezTo>
                      <a:pt x="1951" y="3045"/>
                      <a:pt x="1954" y="3045"/>
                      <a:pt x="1954" y="3043"/>
                    </a:cubicBezTo>
                    <a:lnTo>
                      <a:pt x="2641" y="1018"/>
                    </a:lnTo>
                    <a:lnTo>
                      <a:pt x="2490" y="367"/>
                    </a:lnTo>
                    <a:cubicBezTo>
                      <a:pt x="2323" y="124"/>
                      <a:pt x="2057"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717632" y="781571"/>
                <a:ext cx="62412" cy="59270"/>
              </a:xfrm>
              <a:custGeom>
                <a:avLst/>
                <a:gdLst/>
                <a:ahLst/>
                <a:cxnLst/>
                <a:rect l="l" t="t" r="r" b="b"/>
                <a:pathLst>
                  <a:path w="1589" h="1509" extrusionOk="0">
                    <a:moveTo>
                      <a:pt x="1401" y="1"/>
                    </a:moveTo>
                    <a:lnTo>
                      <a:pt x="1" y="1196"/>
                    </a:lnTo>
                    <a:lnTo>
                      <a:pt x="206" y="1509"/>
                    </a:lnTo>
                    <a:lnTo>
                      <a:pt x="1589" y="536"/>
                    </a:lnTo>
                    <a:lnTo>
                      <a:pt x="1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762840" y="781689"/>
                <a:ext cx="25255" cy="21956"/>
              </a:xfrm>
              <a:custGeom>
                <a:avLst/>
                <a:gdLst/>
                <a:ahLst/>
                <a:cxnLst/>
                <a:rect l="l" t="t" r="r" b="b"/>
                <a:pathLst>
                  <a:path w="643" h="559" extrusionOk="0">
                    <a:moveTo>
                      <a:pt x="317" y="0"/>
                    </a:moveTo>
                    <a:cubicBezTo>
                      <a:pt x="279" y="0"/>
                      <a:pt x="241" y="8"/>
                      <a:pt x="206" y="25"/>
                    </a:cubicBezTo>
                    <a:cubicBezTo>
                      <a:pt x="63" y="96"/>
                      <a:pt x="0" y="257"/>
                      <a:pt x="72" y="399"/>
                    </a:cubicBezTo>
                    <a:cubicBezTo>
                      <a:pt x="117" y="502"/>
                      <a:pt x="218" y="559"/>
                      <a:pt x="321" y="559"/>
                    </a:cubicBezTo>
                    <a:cubicBezTo>
                      <a:pt x="360" y="559"/>
                      <a:pt x="400" y="551"/>
                      <a:pt x="438" y="533"/>
                    </a:cubicBezTo>
                    <a:cubicBezTo>
                      <a:pt x="580" y="462"/>
                      <a:pt x="643" y="301"/>
                      <a:pt x="571" y="159"/>
                    </a:cubicBezTo>
                    <a:cubicBezTo>
                      <a:pt x="525" y="60"/>
                      <a:pt x="422"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711662" y="729569"/>
                <a:ext cx="72231" cy="71681"/>
              </a:xfrm>
              <a:custGeom>
                <a:avLst/>
                <a:gdLst/>
                <a:ahLst/>
                <a:cxnLst/>
                <a:rect l="l" t="t" r="r" b="b"/>
                <a:pathLst>
                  <a:path w="1839" h="1825" extrusionOk="0">
                    <a:moveTo>
                      <a:pt x="407" y="0"/>
                    </a:moveTo>
                    <a:cubicBezTo>
                      <a:pt x="316" y="0"/>
                      <a:pt x="225" y="34"/>
                      <a:pt x="153" y="103"/>
                    </a:cubicBezTo>
                    <a:cubicBezTo>
                      <a:pt x="1" y="263"/>
                      <a:pt x="19" y="683"/>
                      <a:pt x="188" y="816"/>
                    </a:cubicBezTo>
                    <a:lnTo>
                      <a:pt x="1446" y="1825"/>
                    </a:lnTo>
                    <a:lnTo>
                      <a:pt x="1839" y="1432"/>
                    </a:lnTo>
                    <a:lnTo>
                      <a:pt x="697" y="147"/>
                    </a:lnTo>
                    <a:cubicBezTo>
                      <a:pt x="624" y="50"/>
                      <a:pt x="516"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597799" y="750032"/>
                <a:ext cx="22820" cy="21799"/>
              </a:xfrm>
              <a:custGeom>
                <a:avLst/>
                <a:gdLst/>
                <a:ahLst/>
                <a:cxnLst/>
                <a:rect l="l" t="t" r="r" b="b"/>
                <a:pathLst>
                  <a:path w="581" h="555" extrusionOk="0">
                    <a:moveTo>
                      <a:pt x="285" y="1"/>
                    </a:moveTo>
                    <a:cubicBezTo>
                      <a:pt x="279" y="1"/>
                      <a:pt x="274" y="1"/>
                      <a:pt x="268" y="1"/>
                    </a:cubicBezTo>
                    <a:cubicBezTo>
                      <a:pt x="117" y="10"/>
                      <a:pt x="1" y="144"/>
                      <a:pt x="9" y="295"/>
                    </a:cubicBezTo>
                    <a:cubicBezTo>
                      <a:pt x="18" y="442"/>
                      <a:pt x="143" y="555"/>
                      <a:pt x="288" y="555"/>
                    </a:cubicBezTo>
                    <a:cubicBezTo>
                      <a:pt x="293" y="555"/>
                      <a:pt x="298" y="554"/>
                      <a:pt x="304" y="554"/>
                    </a:cubicBezTo>
                    <a:cubicBezTo>
                      <a:pt x="464" y="545"/>
                      <a:pt x="580" y="411"/>
                      <a:pt x="572" y="260"/>
                    </a:cubicBezTo>
                    <a:cubicBezTo>
                      <a:pt x="554" y="114"/>
                      <a:pt x="429"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601648" y="717118"/>
                <a:ext cx="91517" cy="54360"/>
              </a:xfrm>
              <a:custGeom>
                <a:avLst/>
                <a:gdLst/>
                <a:ahLst/>
                <a:cxnLst/>
                <a:rect l="l" t="t" r="r" b="b"/>
                <a:pathLst>
                  <a:path w="2330" h="1384" extrusionOk="0">
                    <a:moveTo>
                      <a:pt x="1919" y="1"/>
                    </a:moveTo>
                    <a:cubicBezTo>
                      <a:pt x="1855" y="1"/>
                      <a:pt x="1790" y="18"/>
                      <a:pt x="1731" y="54"/>
                    </a:cubicBezTo>
                    <a:lnTo>
                      <a:pt x="1" y="875"/>
                    </a:lnTo>
                    <a:lnTo>
                      <a:pt x="277" y="1383"/>
                    </a:lnTo>
                    <a:lnTo>
                      <a:pt x="2008" y="875"/>
                    </a:lnTo>
                    <a:cubicBezTo>
                      <a:pt x="2213" y="821"/>
                      <a:pt x="2329" y="429"/>
                      <a:pt x="2249" y="223"/>
                    </a:cubicBezTo>
                    <a:cubicBezTo>
                      <a:pt x="2194" y="83"/>
                      <a:pt x="2059" y="1"/>
                      <a:pt x="1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649998" y="717393"/>
                <a:ext cx="91517" cy="110134"/>
              </a:xfrm>
              <a:custGeom>
                <a:avLst/>
                <a:gdLst/>
                <a:ahLst/>
                <a:cxnLst/>
                <a:rect l="l" t="t" r="r" b="b"/>
                <a:pathLst>
                  <a:path w="2330" h="2804" extrusionOk="0">
                    <a:moveTo>
                      <a:pt x="745" y="1"/>
                    </a:moveTo>
                    <a:cubicBezTo>
                      <a:pt x="580" y="1"/>
                      <a:pt x="437" y="129"/>
                      <a:pt x="429" y="297"/>
                    </a:cubicBezTo>
                    <a:lnTo>
                      <a:pt x="1" y="2634"/>
                    </a:lnTo>
                    <a:lnTo>
                      <a:pt x="1410" y="2804"/>
                    </a:lnTo>
                    <a:lnTo>
                      <a:pt x="2285" y="663"/>
                    </a:lnTo>
                    <a:cubicBezTo>
                      <a:pt x="2329" y="493"/>
                      <a:pt x="2204" y="315"/>
                      <a:pt x="2026" y="288"/>
                    </a:cubicBezTo>
                    <a:lnTo>
                      <a:pt x="777" y="2"/>
                    </a:lnTo>
                    <a:cubicBezTo>
                      <a:pt x="766" y="1"/>
                      <a:pt x="75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677335" y="648109"/>
                <a:ext cx="45955" cy="54321"/>
              </a:xfrm>
              <a:custGeom>
                <a:avLst/>
                <a:gdLst/>
                <a:ahLst/>
                <a:cxnLst/>
                <a:rect l="l" t="t" r="r" b="b"/>
                <a:pathLst>
                  <a:path w="1170" h="1383" extrusionOk="0">
                    <a:moveTo>
                      <a:pt x="572" y="0"/>
                    </a:moveTo>
                    <a:cubicBezTo>
                      <a:pt x="429" y="178"/>
                      <a:pt x="161" y="259"/>
                      <a:pt x="108" y="428"/>
                    </a:cubicBezTo>
                    <a:lnTo>
                      <a:pt x="90" y="500"/>
                    </a:lnTo>
                    <a:cubicBezTo>
                      <a:pt x="90" y="504"/>
                      <a:pt x="90" y="506"/>
                      <a:pt x="90" y="509"/>
                    </a:cubicBezTo>
                    <a:lnTo>
                      <a:pt x="54" y="749"/>
                    </a:lnTo>
                    <a:cubicBezTo>
                      <a:pt x="1" y="1044"/>
                      <a:pt x="197" y="1329"/>
                      <a:pt x="500" y="1374"/>
                    </a:cubicBezTo>
                    <a:cubicBezTo>
                      <a:pt x="532" y="1380"/>
                      <a:pt x="563" y="1382"/>
                      <a:pt x="594" y="1382"/>
                    </a:cubicBezTo>
                    <a:cubicBezTo>
                      <a:pt x="853" y="1382"/>
                      <a:pt x="1085" y="1191"/>
                      <a:pt x="1125" y="928"/>
                    </a:cubicBezTo>
                    <a:lnTo>
                      <a:pt x="1169" y="660"/>
                    </a:lnTo>
                    <a:cubicBezTo>
                      <a:pt x="1143" y="393"/>
                      <a:pt x="652" y="375"/>
                      <a:pt x="572"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635976" y="820848"/>
                <a:ext cx="63119" cy="348666"/>
              </a:xfrm>
              <a:custGeom>
                <a:avLst/>
                <a:gdLst/>
                <a:ahLst/>
                <a:cxnLst/>
                <a:rect l="l" t="t" r="r" b="b"/>
                <a:pathLst>
                  <a:path w="1607" h="8877" extrusionOk="0">
                    <a:moveTo>
                      <a:pt x="358" y="0"/>
                    </a:moveTo>
                    <a:lnTo>
                      <a:pt x="1" y="1588"/>
                    </a:lnTo>
                    <a:lnTo>
                      <a:pt x="545" y="8876"/>
                    </a:lnTo>
                    <a:lnTo>
                      <a:pt x="1000" y="8876"/>
                    </a:lnTo>
                    <a:lnTo>
                      <a:pt x="1607" y="1633"/>
                    </a:lnTo>
                    <a:lnTo>
                      <a:pt x="973" y="80"/>
                    </a:lnTo>
                    <a:lnTo>
                      <a:pt x="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674192" y="823990"/>
                <a:ext cx="124785" cy="345524"/>
              </a:xfrm>
              <a:custGeom>
                <a:avLst/>
                <a:gdLst/>
                <a:ahLst/>
                <a:cxnLst/>
                <a:rect l="l" t="t" r="r" b="b"/>
                <a:pathLst>
                  <a:path w="3177" h="8797" extrusionOk="0">
                    <a:moveTo>
                      <a:pt x="0" y="0"/>
                    </a:moveTo>
                    <a:lnTo>
                      <a:pt x="0" y="1553"/>
                    </a:lnTo>
                    <a:lnTo>
                      <a:pt x="2828" y="8796"/>
                    </a:lnTo>
                    <a:lnTo>
                      <a:pt x="3176" y="8796"/>
                    </a:lnTo>
                    <a:lnTo>
                      <a:pt x="1669" y="1276"/>
                    </a:lnTo>
                    <a:lnTo>
                      <a:pt x="794" y="9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659817" y="1169467"/>
                <a:ext cx="9859" cy="15122"/>
              </a:xfrm>
              <a:custGeom>
                <a:avLst/>
                <a:gdLst/>
                <a:ahLst/>
                <a:cxnLst/>
                <a:rect l="l" t="t" r="r" b="b"/>
                <a:pathLst>
                  <a:path w="251" h="385" extrusionOk="0">
                    <a:moveTo>
                      <a:pt x="1" y="0"/>
                    </a:moveTo>
                    <a:lnTo>
                      <a:pt x="1" y="384"/>
                    </a:lnTo>
                    <a:lnTo>
                      <a:pt x="197" y="384"/>
                    </a:lnTo>
                    <a:lnTo>
                      <a:pt x="25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637390" y="1181015"/>
                <a:ext cx="34368" cy="12333"/>
              </a:xfrm>
              <a:custGeom>
                <a:avLst/>
                <a:gdLst/>
                <a:ahLst/>
                <a:cxnLst/>
                <a:rect l="l" t="t" r="r" b="b"/>
                <a:pathLst>
                  <a:path w="875" h="314" extrusionOk="0">
                    <a:moveTo>
                      <a:pt x="563" y="1"/>
                    </a:moveTo>
                    <a:lnTo>
                      <a:pt x="331" y="153"/>
                    </a:lnTo>
                    <a:lnTo>
                      <a:pt x="1" y="313"/>
                    </a:lnTo>
                    <a:lnTo>
                      <a:pt x="875" y="313"/>
                    </a:lnTo>
                    <a:lnTo>
                      <a:pt x="786" y="1"/>
                    </a:lnTo>
                    <a:lnTo>
                      <a:pt x="679" y="54"/>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787702" y="1169467"/>
                <a:ext cx="14415" cy="15122"/>
              </a:xfrm>
              <a:custGeom>
                <a:avLst/>
                <a:gdLst/>
                <a:ahLst/>
                <a:cxnLst/>
                <a:rect l="l" t="t" r="r" b="b"/>
                <a:pathLst>
                  <a:path w="367" h="385" extrusionOk="0">
                    <a:moveTo>
                      <a:pt x="1" y="0"/>
                    </a:moveTo>
                    <a:lnTo>
                      <a:pt x="170" y="384"/>
                    </a:lnTo>
                    <a:lnTo>
                      <a:pt x="367" y="384"/>
                    </a:lnTo>
                    <a:lnTo>
                      <a:pt x="25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789823" y="1181015"/>
                <a:ext cx="34368" cy="12333"/>
              </a:xfrm>
              <a:custGeom>
                <a:avLst/>
                <a:gdLst/>
                <a:ahLst/>
                <a:cxnLst/>
                <a:rect l="l" t="t" r="r" b="b"/>
                <a:pathLst>
                  <a:path w="875" h="314" extrusionOk="0">
                    <a:moveTo>
                      <a:pt x="98" y="1"/>
                    </a:moveTo>
                    <a:lnTo>
                      <a:pt x="0" y="313"/>
                    </a:lnTo>
                    <a:lnTo>
                      <a:pt x="875" y="313"/>
                    </a:lnTo>
                    <a:lnTo>
                      <a:pt x="544" y="153"/>
                    </a:lnTo>
                    <a:lnTo>
                      <a:pt x="313" y="1"/>
                    </a:lnTo>
                    <a:lnTo>
                      <a:pt x="205" y="54"/>
                    </a:lnTo>
                    <a:lnTo>
                      <a:pt x="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652119" y="747950"/>
                <a:ext cx="31226" cy="31226"/>
              </a:xfrm>
              <a:custGeom>
                <a:avLst/>
                <a:gdLst/>
                <a:ahLst/>
                <a:cxnLst/>
                <a:rect l="l" t="t" r="r" b="b"/>
                <a:pathLst>
                  <a:path w="795" h="795" extrusionOk="0">
                    <a:moveTo>
                      <a:pt x="402" y="1"/>
                    </a:moveTo>
                    <a:cubicBezTo>
                      <a:pt x="179" y="1"/>
                      <a:pt x="0" y="179"/>
                      <a:pt x="0" y="393"/>
                    </a:cubicBezTo>
                    <a:cubicBezTo>
                      <a:pt x="0" y="616"/>
                      <a:pt x="179" y="794"/>
                      <a:pt x="402" y="794"/>
                    </a:cubicBezTo>
                    <a:cubicBezTo>
                      <a:pt x="616" y="794"/>
                      <a:pt x="794" y="616"/>
                      <a:pt x="794" y="393"/>
                    </a:cubicBezTo>
                    <a:cubicBezTo>
                      <a:pt x="794" y="179"/>
                      <a:pt x="616"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681891" y="718178"/>
                <a:ext cx="30872" cy="33307"/>
              </a:xfrm>
              <a:custGeom>
                <a:avLst/>
                <a:gdLst/>
                <a:ahLst/>
                <a:cxnLst/>
                <a:rect l="l" t="t" r="r" b="b"/>
                <a:pathLst>
                  <a:path w="786" h="848" extrusionOk="0">
                    <a:moveTo>
                      <a:pt x="1" y="0"/>
                    </a:moveTo>
                    <a:lnTo>
                      <a:pt x="45" y="848"/>
                    </a:lnTo>
                    <a:lnTo>
                      <a:pt x="786" y="98"/>
                    </a:lnTo>
                    <a:lnTo>
                      <a:pt x="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694145" y="636169"/>
                <a:ext cx="65947" cy="115947"/>
              </a:xfrm>
              <a:custGeom>
                <a:avLst/>
                <a:gdLst/>
                <a:ahLst/>
                <a:cxnLst/>
                <a:rect l="l" t="t" r="r" b="b"/>
                <a:pathLst>
                  <a:path w="1679" h="2952" extrusionOk="0">
                    <a:moveTo>
                      <a:pt x="643" y="1"/>
                    </a:moveTo>
                    <a:lnTo>
                      <a:pt x="741" y="1000"/>
                    </a:lnTo>
                    <a:cubicBezTo>
                      <a:pt x="753" y="996"/>
                      <a:pt x="764" y="995"/>
                      <a:pt x="773" y="995"/>
                    </a:cubicBezTo>
                    <a:cubicBezTo>
                      <a:pt x="899" y="995"/>
                      <a:pt x="900" y="1250"/>
                      <a:pt x="765" y="1250"/>
                    </a:cubicBezTo>
                    <a:cubicBezTo>
                      <a:pt x="746" y="1250"/>
                      <a:pt x="723" y="1245"/>
                      <a:pt x="697" y="1232"/>
                    </a:cubicBezTo>
                    <a:cubicBezTo>
                      <a:pt x="697" y="1232"/>
                      <a:pt x="286" y="1410"/>
                      <a:pt x="126" y="1803"/>
                    </a:cubicBezTo>
                    <a:cubicBezTo>
                      <a:pt x="19" y="2061"/>
                      <a:pt x="1" y="2365"/>
                      <a:pt x="28" y="2543"/>
                    </a:cubicBezTo>
                    <a:cubicBezTo>
                      <a:pt x="71" y="2798"/>
                      <a:pt x="251" y="2951"/>
                      <a:pt x="480" y="2951"/>
                    </a:cubicBezTo>
                    <a:cubicBezTo>
                      <a:pt x="532" y="2951"/>
                      <a:pt x="587" y="2943"/>
                      <a:pt x="643" y="2927"/>
                    </a:cubicBezTo>
                    <a:cubicBezTo>
                      <a:pt x="822" y="2873"/>
                      <a:pt x="973" y="2731"/>
                      <a:pt x="1071" y="2579"/>
                    </a:cubicBezTo>
                    <a:cubicBezTo>
                      <a:pt x="1437" y="2026"/>
                      <a:pt x="1678" y="1125"/>
                      <a:pt x="1375" y="500"/>
                    </a:cubicBezTo>
                    <a:cubicBezTo>
                      <a:pt x="1348" y="456"/>
                      <a:pt x="1321" y="411"/>
                      <a:pt x="1285" y="366"/>
                    </a:cubicBezTo>
                    <a:cubicBezTo>
                      <a:pt x="1223" y="286"/>
                      <a:pt x="1143" y="224"/>
                      <a:pt x="1062" y="179"/>
                    </a:cubicBezTo>
                    <a:cubicBezTo>
                      <a:pt x="920" y="108"/>
                      <a:pt x="768" y="117"/>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2" name="Google Shape;952;p41"/>
          <p:cNvGrpSpPr/>
          <p:nvPr/>
        </p:nvGrpSpPr>
        <p:grpSpPr>
          <a:xfrm>
            <a:off x="2091419" y="831182"/>
            <a:ext cx="5190047" cy="895125"/>
            <a:chOff x="2091419" y="831182"/>
            <a:chExt cx="5190047" cy="895125"/>
          </a:xfrm>
        </p:grpSpPr>
        <p:sp>
          <p:nvSpPr>
            <p:cNvPr id="953" name="Google Shape;953;p41"/>
            <p:cNvSpPr/>
            <p:nvPr/>
          </p:nvSpPr>
          <p:spPr>
            <a:xfrm>
              <a:off x="2091419" y="8311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3487944" y="15240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7077769" y="9473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a:extLst>
              <a:ext uri="{FF2B5EF4-FFF2-40B4-BE49-F238E27FC236}">
                <a16:creationId xmlns:a16="http://schemas.microsoft.com/office/drawing/2014/main" id="{6D41B28D-C6B5-2A81-16D4-8D3559637BF6}"/>
              </a:ext>
            </a:extLst>
          </p:cNvPr>
          <p:cNvPicPr>
            <a:picLocks noChangeAspect="1"/>
          </p:cNvPicPr>
          <p:nvPr/>
        </p:nvPicPr>
        <p:blipFill>
          <a:blip r:embed="rId3"/>
          <a:stretch>
            <a:fillRect/>
          </a:stretch>
        </p:blipFill>
        <p:spPr>
          <a:xfrm>
            <a:off x="6636982" y="4267733"/>
            <a:ext cx="2507018" cy="87576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4806579" y="619918"/>
            <a:ext cx="3603643" cy="1006878"/>
          </a:xfrm>
          <a:prstGeom prst="rect">
            <a:avLst/>
          </a:prstGeom>
        </p:spPr>
        <p:txBody>
          <a:bodyPr spcFirstLastPara="1" wrap="square" lIns="91425" tIns="91425" rIns="91425" bIns="91425" anchor="t" anchorCtr="0">
            <a:noAutofit/>
          </a:bodyPr>
          <a:lstStyle/>
          <a:p>
            <a:r>
              <a:rPr lang="es-ES" sz="2000"/>
              <a:t>Gráfica 5:  Estudiantes que </a:t>
            </a:r>
            <a:r>
              <a:rPr lang="es-ES" sz="2000">
                <a:solidFill>
                  <a:schemeClr val="accent1"/>
                </a:solidFill>
              </a:rPr>
              <a:t>matriculan</a:t>
            </a:r>
            <a:r>
              <a:rPr lang="es-ES" sz="2000"/>
              <a:t> en uno o más campus</a:t>
            </a:r>
            <a:endParaRPr lang="es-ES" sz="2000">
              <a:solidFill>
                <a:schemeClr val="accent1"/>
              </a:solidFill>
            </a:endParaRPr>
          </a:p>
        </p:txBody>
      </p:sp>
      <p:pic>
        <p:nvPicPr>
          <p:cNvPr id="7" name="Imagen 6">
            <a:extLst>
              <a:ext uri="{FF2B5EF4-FFF2-40B4-BE49-F238E27FC236}">
                <a16:creationId xmlns:a16="http://schemas.microsoft.com/office/drawing/2014/main" id="{C78D37A6-FD12-8236-E5D9-A1928332F7F2}"/>
              </a:ext>
            </a:extLst>
          </p:cNvPr>
          <p:cNvPicPr>
            <a:picLocks noChangeAspect="1"/>
          </p:cNvPicPr>
          <p:nvPr/>
        </p:nvPicPr>
        <p:blipFill>
          <a:blip r:embed="rId3"/>
          <a:stretch>
            <a:fillRect/>
          </a:stretch>
        </p:blipFill>
        <p:spPr>
          <a:xfrm>
            <a:off x="6636982" y="4267733"/>
            <a:ext cx="2507018" cy="875767"/>
          </a:xfrm>
          <a:prstGeom prst="rect">
            <a:avLst/>
          </a:prstGeom>
        </p:spPr>
      </p:pic>
      <p:graphicFrame>
        <p:nvGraphicFramePr>
          <p:cNvPr id="4" name="Gráfico 3">
            <a:extLst>
              <a:ext uri="{FF2B5EF4-FFF2-40B4-BE49-F238E27FC236}">
                <a16:creationId xmlns:a16="http://schemas.microsoft.com/office/drawing/2014/main" id="{B5633A1F-1DB2-ABE4-FAD4-CCA3CBFD86FA}"/>
              </a:ext>
            </a:extLst>
          </p:cNvPr>
          <p:cNvGraphicFramePr/>
          <p:nvPr>
            <p:extLst>
              <p:ext uri="{D42A27DB-BD31-4B8C-83A1-F6EECF244321}">
                <p14:modId xmlns:p14="http://schemas.microsoft.com/office/powerpoint/2010/main" val="985766960"/>
              </p:ext>
            </p:extLst>
          </p:nvPr>
        </p:nvGraphicFramePr>
        <p:xfrm>
          <a:off x="3905071" y="1653383"/>
          <a:ext cx="5463821" cy="3052233"/>
        </p:xfrm>
        <a:graphic>
          <a:graphicData uri="http://schemas.openxmlformats.org/drawingml/2006/chart">
            <c:chart xmlns:c="http://schemas.openxmlformats.org/drawingml/2006/chart" xmlns:r="http://schemas.openxmlformats.org/officeDocument/2006/relationships" r:id="rId4"/>
          </a:graphicData>
        </a:graphic>
      </p:graphicFrame>
      <p:sp>
        <p:nvSpPr>
          <p:cNvPr id="6" name="Google Shape;426;p31">
            <a:extLst>
              <a:ext uri="{FF2B5EF4-FFF2-40B4-BE49-F238E27FC236}">
                <a16:creationId xmlns:a16="http://schemas.microsoft.com/office/drawing/2014/main" id="{5EFD7D02-812F-888D-2A43-B3CED3B84DD4}"/>
              </a:ext>
            </a:extLst>
          </p:cNvPr>
          <p:cNvSpPr txBox="1">
            <a:spLocks/>
          </p:cNvSpPr>
          <p:nvPr/>
        </p:nvSpPr>
        <p:spPr>
          <a:xfrm>
            <a:off x="844179" y="660761"/>
            <a:ext cx="3066647" cy="925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9pPr>
          </a:lstStyle>
          <a:p>
            <a:r>
              <a:rPr lang="es-ES" sz="2000"/>
              <a:t>Gráfica 4:  Medio de </a:t>
            </a:r>
            <a:r>
              <a:rPr lang="es-ES" sz="2000">
                <a:solidFill>
                  <a:srgbClr val="1A1F38"/>
                </a:solidFill>
              </a:rPr>
              <a:t> </a:t>
            </a:r>
            <a:r>
              <a:rPr lang="es-ES" sz="2000">
                <a:solidFill>
                  <a:schemeClr val="accent1"/>
                </a:solidFill>
              </a:rPr>
              <a:t>transporte</a:t>
            </a:r>
            <a:r>
              <a:rPr lang="es-ES" sz="2000"/>
              <a:t> más utilizado.</a:t>
            </a:r>
            <a:endParaRPr lang="es-ES" sz="2000">
              <a:solidFill>
                <a:schemeClr val="accent1"/>
              </a:solidFill>
            </a:endParaRPr>
          </a:p>
        </p:txBody>
      </p:sp>
      <p:graphicFrame>
        <p:nvGraphicFramePr>
          <p:cNvPr id="8" name="Gráfico 7">
            <a:extLst>
              <a:ext uri="{FF2B5EF4-FFF2-40B4-BE49-F238E27FC236}">
                <a16:creationId xmlns:a16="http://schemas.microsoft.com/office/drawing/2014/main" id="{4EC30955-076F-934B-4A4B-BFA51A6CC28A}"/>
              </a:ext>
            </a:extLst>
          </p:cNvPr>
          <p:cNvGraphicFramePr/>
          <p:nvPr>
            <p:extLst>
              <p:ext uri="{D42A27DB-BD31-4B8C-83A1-F6EECF244321}">
                <p14:modId xmlns:p14="http://schemas.microsoft.com/office/powerpoint/2010/main" val="2495238507"/>
              </p:ext>
            </p:extLst>
          </p:nvPr>
        </p:nvGraphicFramePr>
        <p:xfrm>
          <a:off x="539043" y="1806222"/>
          <a:ext cx="4032957" cy="2676518"/>
        </p:xfrm>
        <a:graphic>
          <a:graphicData uri="http://schemas.openxmlformats.org/drawingml/2006/chart">
            <c:chart xmlns:c="http://schemas.openxmlformats.org/drawingml/2006/chart" xmlns:r="http://schemas.openxmlformats.org/officeDocument/2006/relationships" r:id="rId5"/>
          </a:graphicData>
        </a:graphic>
      </p:graphicFrame>
      <p:grpSp>
        <p:nvGrpSpPr>
          <p:cNvPr id="19" name="Google Shape;1519;p51">
            <a:extLst>
              <a:ext uri="{FF2B5EF4-FFF2-40B4-BE49-F238E27FC236}">
                <a16:creationId xmlns:a16="http://schemas.microsoft.com/office/drawing/2014/main" id="{B3A9C41F-3CC5-7E16-6D00-E5CC22EA4FF5}"/>
              </a:ext>
            </a:extLst>
          </p:cNvPr>
          <p:cNvGrpSpPr/>
          <p:nvPr/>
        </p:nvGrpSpPr>
        <p:grpSpPr>
          <a:xfrm>
            <a:off x="3809630" y="1368338"/>
            <a:ext cx="1196574" cy="1202183"/>
            <a:chOff x="412538" y="2968672"/>
            <a:chExt cx="574343" cy="656573"/>
          </a:xfrm>
        </p:grpSpPr>
        <p:sp>
          <p:nvSpPr>
            <p:cNvPr id="20" name="Google Shape;1520;p51">
              <a:extLst>
                <a:ext uri="{FF2B5EF4-FFF2-40B4-BE49-F238E27FC236}">
                  <a16:creationId xmlns:a16="http://schemas.microsoft.com/office/drawing/2014/main" id="{C07CF780-6DC3-0DBF-E9BE-5198DA11A65A}"/>
                </a:ext>
              </a:extLst>
            </p:cNvPr>
            <p:cNvSpPr/>
            <p:nvPr/>
          </p:nvSpPr>
          <p:spPr>
            <a:xfrm>
              <a:off x="412538" y="2969179"/>
              <a:ext cx="574343" cy="656066"/>
            </a:xfrm>
            <a:custGeom>
              <a:avLst/>
              <a:gdLst/>
              <a:ahLst/>
              <a:cxnLst/>
              <a:rect l="l" t="t" r="r" b="b"/>
              <a:pathLst>
                <a:path w="14632" h="16714" extrusionOk="0">
                  <a:moveTo>
                    <a:pt x="5594" y="5497"/>
                  </a:moveTo>
                  <a:cubicBezTo>
                    <a:pt x="5558" y="5792"/>
                    <a:pt x="5478" y="6095"/>
                    <a:pt x="5371" y="6380"/>
                  </a:cubicBezTo>
                  <a:cubicBezTo>
                    <a:pt x="5246" y="6702"/>
                    <a:pt x="5112" y="7023"/>
                    <a:pt x="5032" y="7362"/>
                  </a:cubicBezTo>
                  <a:lnTo>
                    <a:pt x="4996" y="7264"/>
                  </a:lnTo>
                  <a:cubicBezTo>
                    <a:pt x="4934" y="7112"/>
                    <a:pt x="4871" y="6960"/>
                    <a:pt x="4863" y="6800"/>
                  </a:cubicBezTo>
                  <a:cubicBezTo>
                    <a:pt x="4836" y="6559"/>
                    <a:pt x="4916" y="6309"/>
                    <a:pt x="5041" y="6104"/>
                  </a:cubicBezTo>
                  <a:cubicBezTo>
                    <a:pt x="5175" y="5899"/>
                    <a:pt x="5344" y="5729"/>
                    <a:pt x="5523" y="5560"/>
                  </a:cubicBezTo>
                  <a:cubicBezTo>
                    <a:pt x="5549" y="5542"/>
                    <a:pt x="5567" y="5515"/>
                    <a:pt x="5594" y="5497"/>
                  </a:cubicBezTo>
                  <a:close/>
                  <a:moveTo>
                    <a:pt x="7250" y="1"/>
                  </a:moveTo>
                  <a:cubicBezTo>
                    <a:pt x="7138" y="1"/>
                    <a:pt x="7029" y="30"/>
                    <a:pt x="6941" y="100"/>
                  </a:cubicBezTo>
                  <a:cubicBezTo>
                    <a:pt x="6905" y="136"/>
                    <a:pt x="6870" y="171"/>
                    <a:pt x="6834" y="207"/>
                  </a:cubicBezTo>
                  <a:cubicBezTo>
                    <a:pt x="6705" y="328"/>
                    <a:pt x="6560" y="351"/>
                    <a:pt x="6409" y="351"/>
                  </a:cubicBezTo>
                  <a:cubicBezTo>
                    <a:pt x="6318" y="351"/>
                    <a:pt x="6226" y="342"/>
                    <a:pt x="6133" y="342"/>
                  </a:cubicBezTo>
                  <a:cubicBezTo>
                    <a:pt x="6039" y="342"/>
                    <a:pt x="5944" y="351"/>
                    <a:pt x="5853" y="386"/>
                  </a:cubicBezTo>
                  <a:cubicBezTo>
                    <a:pt x="5710" y="439"/>
                    <a:pt x="5594" y="546"/>
                    <a:pt x="5549" y="680"/>
                  </a:cubicBezTo>
                  <a:cubicBezTo>
                    <a:pt x="5532" y="760"/>
                    <a:pt x="5532" y="832"/>
                    <a:pt x="5523" y="912"/>
                  </a:cubicBezTo>
                  <a:cubicBezTo>
                    <a:pt x="5523" y="948"/>
                    <a:pt x="5523" y="983"/>
                    <a:pt x="5514" y="1019"/>
                  </a:cubicBezTo>
                  <a:cubicBezTo>
                    <a:pt x="5478" y="1171"/>
                    <a:pt x="5362" y="1287"/>
                    <a:pt x="5273" y="1420"/>
                  </a:cubicBezTo>
                  <a:cubicBezTo>
                    <a:pt x="5202" y="1536"/>
                    <a:pt x="5184" y="1670"/>
                    <a:pt x="5210" y="1804"/>
                  </a:cubicBezTo>
                  <a:cubicBezTo>
                    <a:pt x="5246" y="2081"/>
                    <a:pt x="5416" y="2339"/>
                    <a:pt x="5603" y="2544"/>
                  </a:cubicBezTo>
                  <a:cubicBezTo>
                    <a:pt x="5612" y="2562"/>
                    <a:pt x="5630" y="2580"/>
                    <a:pt x="5648" y="2598"/>
                  </a:cubicBezTo>
                  <a:cubicBezTo>
                    <a:pt x="5648" y="2598"/>
                    <a:pt x="5648" y="2607"/>
                    <a:pt x="5648" y="2607"/>
                  </a:cubicBezTo>
                  <a:lnTo>
                    <a:pt x="616" y="3187"/>
                  </a:lnTo>
                  <a:lnTo>
                    <a:pt x="259" y="3187"/>
                  </a:lnTo>
                  <a:cubicBezTo>
                    <a:pt x="108" y="3205"/>
                    <a:pt x="1" y="3338"/>
                    <a:pt x="18" y="3490"/>
                  </a:cubicBezTo>
                  <a:lnTo>
                    <a:pt x="152" y="4552"/>
                  </a:lnTo>
                  <a:cubicBezTo>
                    <a:pt x="169" y="4683"/>
                    <a:pt x="283" y="4777"/>
                    <a:pt x="413" y="4777"/>
                  </a:cubicBezTo>
                  <a:cubicBezTo>
                    <a:pt x="424" y="4777"/>
                    <a:pt x="435" y="4776"/>
                    <a:pt x="447" y="4775"/>
                  </a:cubicBezTo>
                  <a:lnTo>
                    <a:pt x="741" y="4739"/>
                  </a:lnTo>
                  <a:lnTo>
                    <a:pt x="5228" y="4195"/>
                  </a:lnTo>
                  <a:lnTo>
                    <a:pt x="5228" y="4195"/>
                  </a:lnTo>
                  <a:cubicBezTo>
                    <a:pt x="5077" y="4364"/>
                    <a:pt x="4952" y="4561"/>
                    <a:pt x="4836" y="4757"/>
                  </a:cubicBezTo>
                  <a:cubicBezTo>
                    <a:pt x="4666" y="5051"/>
                    <a:pt x="4479" y="5346"/>
                    <a:pt x="4300" y="5649"/>
                  </a:cubicBezTo>
                  <a:cubicBezTo>
                    <a:pt x="4292" y="5667"/>
                    <a:pt x="4274" y="5694"/>
                    <a:pt x="4256" y="5720"/>
                  </a:cubicBezTo>
                  <a:cubicBezTo>
                    <a:pt x="4140" y="5926"/>
                    <a:pt x="3988" y="6157"/>
                    <a:pt x="3953" y="6389"/>
                  </a:cubicBezTo>
                  <a:cubicBezTo>
                    <a:pt x="3899" y="6684"/>
                    <a:pt x="3979" y="6969"/>
                    <a:pt x="4077" y="7255"/>
                  </a:cubicBezTo>
                  <a:cubicBezTo>
                    <a:pt x="4247" y="7781"/>
                    <a:pt x="4515" y="8281"/>
                    <a:pt x="4827" y="8745"/>
                  </a:cubicBezTo>
                  <a:cubicBezTo>
                    <a:pt x="4836" y="8762"/>
                    <a:pt x="4854" y="8789"/>
                    <a:pt x="4871" y="8789"/>
                  </a:cubicBezTo>
                  <a:cubicBezTo>
                    <a:pt x="4889" y="8780"/>
                    <a:pt x="4898" y="8780"/>
                    <a:pt x="4907" y="8771"/>
                  </a:cubicBezTo>
                  <a:cubicBezTo>
                    <a:pt x="4916" y="8762"/>
                    <a:pt x="4925" y="8762"/>
                    <a:pt x="4934" y="8753"/>
                  </a:cubicBezTo>
                  <a:cubicBezTo>
                    <a:pt x="4952" y="8771"/>
                    <a:pt x="4961" y="8789"/>
                    <a:pt x="4970" y="8798"/>
                  </a:cubicBezTo>
                  <a:cubicBezTo>
                    <a:pt x="4978" y="8816"/>
                    <a:pt x="4996" y="8834"/>
                    <a:pt x="5005" y="8843"/>
                  </a:cubicBezTo>
                  <a:cubicBezTo>
                    <a:pt x="4970" y="9066"/>
                    <a:pt x="4943" y="9262"/>
                    <a:pt x="4916" y="9467"/>
                  </a:cubicBezTo>
                  <a:cubicBezTo>
                    <a:pt x="4863" y="9797"/>
                    <a:pt x="4827" y="10136"/>
                    <a:pt x="4782" y="10475"/>
                  </a:cubicBezTo>
                  <a:cubicBezTo>
                    <a:pt x="4648" y="11528"/>
                    <a:pt x="4416" y="12572"/>
                    <a:pt x="4167" y="13606"/>
                  </a:cubicBezTo>
                  <a:cubicBezTo>
                    <a:pt x="4060" y="14026"/>
                    <a:pt x="3961" y="14454"/>
                    <a:pt x="3854" y="14873"/>
                  </a:cubicBezTo>
                  <a:cubicBezTo>
                    <a:pt x="3738" y="15275"/>
                    <a:pt x="3533" y="15685"/>
                    <a:pt x="3471" y="16095"/>
                  </a:cubicBezTo>
                  <a:cubicBezTo>
                    <a:pt x="3471" y="16104"/>
                    <a:pt x="3471" y="16104"/>
                    <a:pt x="3471" y="16113"/>
                  </a:cubicBezTo>
                  <a:cubicBezTo>
                    <a:pt x="3444" y="16149"/>
                    <a:pt x="3417" y="16185"/>
                    <a:pt x="3391" y="16220"/>
                  </a:cubicBezTo>
                  <a:cubicBezTo>
                    <a:pt x="3310" y="16292"/>
                    <a:pt x="3212" y="16336"/>
                    <a:pt x="3105" y="16372"/>
                  </a:cubicBezTo>
                  <a:cubicBezTo>
                    <a:pt x="2998" y="16408"/>
                    <a:pt x="2891" y="16426"/>
                    <a:pt x="2784" y="16443"/>
                  </a:cubicBezTo>
                  <a:cubicBezTo>
                    <a:pt x="2704" y="16461"/>
                    <a:pt x="2623" y="16488"/>
                    <a:pt x="2552" y="16533"/>
                  </a:cubicBezTo>
                  <a:cubicBezTo>
                    <a:pt x="2525" y="16559"/>
                    <a:pt x="2498" y="16586"/>
                    <a:pt x="2507" y="16622"/>
                  </a:cubicBezTo>
                  <a:cubicBezTo>
                    <a:pt x="2507" y="16657"/>
                    <a:pt x="2561" y="16684"/>
                    <a:pt x="2597" y="16693"/>
                  </a:cubicBezTo>
                  <a:lnTo>
                    <a:pt x="2605" y="16693"/>
                  </a:lnTo>
                  <a:cubicBezTo>
                    <a:pt x="2680" y="16709"/>
                    <a:pt x="2759" y="16712"/>
                    <a:pt x="2836" y="16712"/>
                  </a:cubicBezTo>
                  <a:cubicBezTo>
                    <a:pt x="2888" y="16712"/>
                    <a:pt x="2939" y="16711"/>
                    <a:pt x="2989" y="16711"/>
                  </a:cubicBezTo>
                  <a:cubicBezTo>
                    <a:pt x="3110" y="16711"/>
                    <a:pt x="3230" y="16713"/>
                    <a:pt x="3349" y="16713"/>
                  </a:cubicBezTo>
                  <a:cubicBezTo>
                    <a:pt x="3469" y="16713"/>
                    <a:pt x="3587" y="16711"/>
                    <a:pt x="3703" y="16702"/>
                  </a:cubicBezTo>
                  <a:cubicBezTo>
                    <a:pt x="3854" y="16702"/>
                    <a:pt x="3908" y="16631"/>
                    <a:pt x="3935" y="16488"/>
                  </a:cubicBezTo>
                  <a:cubicBezTo>
                    <a:pt x="3961" y="16372"/>
                    <a:pt x="3970" y="16247"/>
                    <a:pt x="3970" y="16122"/>
                  </a:cubicBezTo>
                  <a:cubicBezTo>
                    <a:pt x="4069" y="16060"/>
                    <a:pt x="4131" y="15953"/>
                    <a:pt x="4211" y="15846"/>
                  </a:cubicBezTo>
                  <a:cubicBezTo>
                    <a:pt x="4336" y="15667"/>
                    <a:pt x="4443" y="15480"/>
                    <a:pt x="4550" y="15293"/>
                  </a:cubicBezTo>
                  <a:cubicBezTo>
                    <a:pt x="4764" y="14918"/>
                    <a:pt x="4961" y="14525"/>
                    <a:pt x="5157" y="14142"/>
                  </a:cubicBezTo>
                  <a:cubicBezTo>
                    <a:pt x="5514" y="13446"/>
                    <a:pt x="5853" y="12741"/>
                    <a:pt x="6094" y="11992"/>
                  </a:cubicBezTo>
                  <a:cubicBezTo>
                    <a:pt x="6337" y="11228"/>
                    <a:pt x="6343" y="10701"/>
                    <a:pt x="6475" y="9926"/>
                  </a:cubicBezTo>
                  <a:lnTo>
                    <a:pt x="6475" y="9926"/>
                  </a:lnTo>
                  <a:cubicBezTo>
                    <a:pt x="6380" y="11401"/>
                    <a:pt x="6451" y="12290"/>
                    <a:pt x="6540" y="13660"/>
                  </a:cubicBezTo>
                  <a:cubicBezTo>
                    <a:pt x="6575" y="14088"/>
                    <a:pt x="6611" y="14516"/>
                    <a:pt x="6682" y="14936"/>
                  </a:cubicBezTo>
                  <a:cubicBezTo>
                    <a:pt x="6718" y="15168"/>
                    <a:pt x="6763" y="15400"/>
                    <a:pt x="6834" y="15614"/>
                  </a:cubicBezTo>
                  <a:cubicBezTo>
                    <a:pt x="6879" y="15730"/>
                    <a:pt x="6941" y="15926"/>
                    <a:pt x="7039" y="16051"/>
                  </a:cubicBezTo>
                  <a:cubicBezTo>
                    <a:pt x="7039" y="16060"/>
                    <a:pt x="7039" y="16060"/>
                    <a:pt x="7039" y="16060"/>
                  </a:cubicBezTo>
                  <a:cubicBezTo>
                    <a:pt x="7030" y="16202"/>
                    <a:pt x="7039" y="16354"/>
                    <a:pt x="7066" y="16488"/>
                  </a:cubicBezTo>
                  <a:cubicBezTo>
                    <a:pt x="7093" y="16631"/>
                    <a:pt x="7155" y="16702"/>
                    <a:pt x="7298" y="16702"/>
                  </a:cubicBezTo>
                  <a:cubicBezTo>
                    <a:pt x="7418" y="16711"/>
                    <a:pt x="7537" y="16713"/>
                    <a:pt x="7655" y="16713"/>
                  </a:cubicBezTo>
                  <a:cubicBezTo>
                    <a:pt x="7773" y="16713"/>
                    <a:pt x="7891" y="16711"/>
                    <a:pt x="8012" y="16711"/>
                  </a:cubicBezTo>
                  <a:cubicBezTo>
                    <a:pt x="8065" y="16711"/>
                    <a:pt x="8117" y="16712"/>
                    <a:pt x="8169" y="16712"/>
                  </a:cubicBezTo>
                  <a:cubicBezTo>
                    <a:pt x="8247" y="16712"/>
                    <a:pt x="8324" y="16709"/>
                    <a:pt x="8404" y="16693"/>
                  </a:cubicBezTo>
                  <a:cubicBezTo>
                    <a:pt x="8449" y="16684"/>
                    <a:pt x="8493" y="16657"/>
                    <a:pt x="8502" y="16622"/>
                  </a:cubicBezTo>
                  <a:cubicBezTo>
                    <a:pt x="8502" y="16586"/>
                    <a:pt x="8476" y="16559"/>
                    <a:pt x="8449" y="16533"/>
                  </a:cubicBezTo>
                  <a:cubicBezTo>
                    <a:pt x="8386" y="16488"/>
                    <a:pt x="8306" y="16461"/>
                    <a:pt x="8226" y="16443"/>
                  </a:cubicBezTo>
                  <a:cubicBezTo>
                    <a:pt x="8119" y="16426"/>
                    <a:pt x="8003" y="16408"/>
                    <a:pt x="7905" y="16372"/>
                  </a:cubicBezTo>
                  <a:cubicBezTo>
                    <a:pt x="7798" y="16336"/>
                    <a:pt x="7690" y="16292"/>
                    <a:pt x="7610" y="16220"/>
                  </a:cubicBezTo>
                  <a:cubicBezTo>
                    <a:pt x="7583" y="16185"/>
                    <a:pt x="7566" y="16158"/>
                    <a:pt x="7539" y="16122"/>
                  </a:cubicBezTo>
                  <a:cubicBezTo>
                    <a:pt x="7601" y="16069"/>
                    <a:pt x="7619" y="15971"/>
                    <a:pt x="7610" y="15881"/>
                  </a:cubicBezTo>
                  <a:cubicBezTo>
                    <a:pt x="7575" y="15168"/>
                    <a:pt x="7566" y="14463"/>
                    <a:pt x="7583" y="13758"/>
                  </a:cubicBezTo>
                  <a:cubicBezTo>
                    <a:pt x="7628" y="12090"/>
                    <a:pt x="7824" y="10431"/>
                    <a:pt x="7744" y="8771"/>
                  </a:cubicBezTo>
                  <a:cubicBezTo>
                    <a:pt x="7771" y="8762"/>
                    <a:pt x="7798" y="8762"/>
                    <a:pt x="7824" y="8753"/>
                  </a:cubicBezTo>
                  <a:cubicBezTo>
                    <a:pt x="7851" y="8745"/>
                    <a:pt x="7878" y="8736"/>
                    <a:pt x="7905" y="8718"/>
                  </a:cubicBezTo>
                  <a:cubicBezTo>
                    <a:pt x="7922" y="8700"/>
                    <a:pt x="7940" y="8664"/>
                    <a:pt x="7949" y="8637"/>
                  </a:cubicBezTo>
                  <a:cubicBezTo>
                    <a:pt x="8038" y="8432"/>
                    <a:pt x="8101" y="8209"/>
                    <a:pt x="8128" y="7977"/>
                  </a:cubicBezTo>
                  <a:cubicBezTo>
                    <a:pt x="8145" y="7826"/>
                    <a:pt x="8154" y="7674"/>
                    <a:pt x="8154" y="7513"/>
                  </a:cubicBezTo>
                  <a:cubicBezTo>
                    <a:pt x="8163" y="6818"/>
                    <a:pt x="8172" y="6113"/>
                    <a:pt x="8137" y="5417"/>
                  </a:cubicBezTo>
                  <a:cubicBezTo>
                    <a:pt x="8128" y="5239"/>
                    <a:pt x="8110" y="5060"/>
                    <a:pt x="8092" y="4882"/>
                  </a:cubicBezTo>
                  <a:cubicBezTo>
                    <a:pt x="8083" y="4766"/>
                    <a:pt x="8074" y="4775"/>
                    <a:pt x="8154" y="4712"/>
                  </a:cubicBezTo>
                  <a:cubicBezTo>
                    <a:pt x="8217" y="4677"/>
                    <a:pt x="8324" y="4659"/>
                    <a:pt x="8395" y="4632"/>
                  </a:cubicBezTo>
                  <a:cubicBezTo>
                    <a:pt x="8823" y="4471"/>
                    <a:pt x="9252" y="4311"/>
                    <a:pt x="9680" y="4150"/>
                  </a:cubicBezTo>
                  <a:cubicBezTo>
                    <a:pt x="10055" y="4007"/>
                    <a:pt x="10411" y="3829"/>
                    <a:pt x="10679" y="3526"/>
                  </a:cubicBezTo>
                  <a:lnTo>
                    <a:pt x="12213" y="3338"/>
                  </a:lnTo>
                  <a:cubicBezTo>
                    <a:pt x="12222" y="3338"/>
                    <a:pt x="12231" y="3338"/>
                    <a:pt x="12240" y="3329"/>
                  </a:cubicBezTo>
                  <a:cubicBezTo>
                    <a:pt x="12249" y="3329"/>
                    <a:pt x="12258" y="3329"/>
                    <a:pt x="12267" y="3321"/>
                  </a:cubicBezTo>
                  <a:lnTo>
                    <a:pt x="12267" y="3329"/>
                  </a:lnTo>
                  <a:lnTo>
                    <a:pt x="14622" y="2286"/>
                  </a:lnTo>
                  <a:lnTo>
                    <a:pt x="14604" y="2277"/>
                  </a:lnTo>
                  <a:lnTo>
                    <a:pt x="14631" y="2268"/>
                  </a:lnTo>
                  <a:lnTo>
                    <a:pt x="13775" y="2134"/>
                  </a:lnTo>
                  <a:lnTo>
                    <a:pt x="13775" y="2152"/>
                  </a:lnTo>
                  <a:lnTo>
                    <a:pt x="12062" y="1875"/>
                  </a:lnTo>
                  <a:lnTo>
                    <a:pt x="11999" y="1875"/>
                  </a:lnTo>
                  <a:lnTo>
                    <a:pt x="10376" y="2063"/>
                  </a:lnTo>
                  <a:cubicBezTo>
                    <a:pt x="10206" y="1911"/>
                    <a:pt x="9948" y="1831"/>
                    <a:pt x="9760" y="1822"/>
                  </a:cubicBezTo>
                  <a:cubicBezTo>
                    <a:pt x="9744" y="1819"/>
                    <a:pt x="9728" y="1818"/>
                    <a:pt x="9711" y="1818"/>
                  </a:cubicBezTo>
                  <a:cubicBezTo>
                    <a:pt x="9670" y="1818"/>
                    <a:pt x="9626" y="1824"/>
                    <a:pt x="9582" y="1831"/>
                  </a:cubicBezTo>
                  <a:cubicBezTo>
                    <a:pt x="9519" y="1813"/>
                    <a:pt x="9448" y="1813"/>
                    <a:pt x="9368" y="1813"/>
                  </a:cubicBezTo>
                  <a:cubicBezTo>
                    <a:pt x="9073" y="1822"/>
                    <a:pt x="8868" y="1858"/>
                    <a:pt x="8725" y="2152"/>
                  </a:cubicBezTo>
                  <a:cubicBezTo>
                    <a:pt x="8716" y="2179"/>
                    <a:pt x="8699" y="2214"/>
                    <a:pt x="8699" y="2259"/>
                  </a:cubicBezTo>
                  <a:lnTo>
                    <a:pt x="7601" y="2384"/>
                  </a:lnTo>
                  <a:cubicBezTo>
                    <a:pt x="7601" y="2330"/>
                    <a:pt x="7601" y="2286"/>
                    <a:pt x="7601" y="2241"/>
                  </a:cubicBezTo>
                  <a:cubicBezTo>
                    <a:pt x="7619" y="2214"/>
                    <a:pt x="7628" y="2197"/>
                    <a:pt x="7628" y="2170"/>
                  </a:cubicBezTo>
                  <a:cubicBezTo>
                    <a:pt x="7655" y="2072"/>
                    <a:pt x="7628" y="1965"/>
                    <a:pt x="7664" y="1875"/>
                  </a:cubicBezTo>
                  <a:cubicBezTo>
                    <a:pt x="7682" y="1813"/>
                    <a:pt x="7726" y="1768"/>
                    <a:pt x="7762" y="1715"/>
                  </a:cubicBezTo>
                  <a:cubicBezTo>
                    <a:pt x="7878" y="1536"/>
                    <a:pt x="7717" y="1322"/>
                    <a:pt x="7806" y="1135"/>
                  </a:cubicBezTo>
                  <a:cubicBezTo>
                    <a:pt x="7869" y="1019"/>
                    <a:pt x="7985" y="957"/>
                    <a:pt x="8029" y="832"/>
                  </a:cubicBezTo>
                  <a:cubicBezTo>
                    <a:pt x="8083" y="725"/>
                    <a:pt x="8083" y="591"/>
                    <a:pt x="8029" y="475"/>
                  </a:cubicBezTo>
                  <a:cubicBezTo>
                    <a:pt x="7958" y="287"/>
                    <a:pt x="7780" y="163"/>
                    <a:pt x="7592" y="82"/>
                  </a:cubicBezTo>
                  <a:cubicBezTo>
                    <a:pt x="7488" y="32"/>
                    <a:pt x="7367" y="1"/>
                    <a:pt x="72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521;p51">
              <a:extLst>
                <a:ext uri="{FF2B5EF4-FFF2-40B4-BE49-F238E27FC236}">
                  <a16:creationId xmlns:a16="http://schemas.microsoft.com/office/drawing/2014/main" id="{1DCC72D8-0167-68EC-A2A2-4F4EF2A8C994}"/>
                </a:ext>
              </a:extLst>
            </p:cNvPr>
            <p:cNvGrpSpPr/>
            <p:nvPr/>
          </p:nvGrpSpPr>
          <p:grpSpPr>
            <a:xfrm>
              <a:off x="412538" y="2968672"/>
              <a:ext cx="574341" cy="656546"/>
              <a:chOff x="569713" y="3022072"/>
              <a:chExt cx="574341" cy="656546"/>
            </a:xfrm>
          </p:grpSpPr>
          <p:sp>
            <p:nvSpPr>
              <p:cNvPr id="22" name="Google Shape;1522;p51">
                <a:extLst>
                  <a:ext uri="{FF2B5EF4-FFF2-40B4-BE49-F238E27FC236}">
                    <a16:creationId xmlns:a16="http://schemas.microsoft.com/office/drawing/2014/main" id="{A4D3B004-F02D-8E4A-360C-87417291BE43}"/>
                  </a:ext>
                </a:extLst>
              </p:cNvPr>
              <p:cNvSpPr/>
              <p:nvPr/>
            </p:nvSpPr>
            <p:spPr>
              <a:xfrm>
                <a:off x="936594" y="3093359"/>
                <a:ext cx="50118" cy="28476"/>
              </a:xfrm>
              <a:custGeom>
                <a:avLst/>
                <a:gdLst/>
                <a:ahLst/>
                <a:cxnLst/>
                <a:rect l="l" t="t" r="r" b="b"/>
                <a:pathLst>
                  <a:path w="1276" h="725" extrusionOk="0">
                    <a:moveTo>
                      <a:pt x="365" y="0"/>
                    </a:moveTo>
                    <a:cubicBezTo>
                      <a:pt x="265" y="0"/>
                      <a:pt x="163" y="22"/>
                      <a:pt x="80" y="83"/>
                    </a:cubicBezTo>
                    <a:cubicBezTo>
                      <a:pt x="36" y="118"/>
                      <a:pt x="0" y="163"/>
                      <a:pt x="18" y="207"/>
                    </a:cubicBezTo>
                    <a:cubicBezTo>
                      <a:pt x="27" y="252"/>
                      <a:pt x="80" y="279"/>
                      <a:pt x="125" y="288"/>
                    </a:cubicBezTo>
                    <a:cubicBezTo>
                      <a:pt x="205" y="323"/>
                      <a:pt x="286" y="350"/>
                      <a:pt x="366" y="377"/>
                    </a:cubicBezTo>
                    <a:cubicBezTo>
                      <a:pt x="410" y="395"/>
                      <a:pt x="464" y="413"/>
                      <a:pt x="500" y="439"/>
                    </a:cubicBezTo>
                    <a:cubicBezTo>
                      <a:pt x="571" y="493"/>
                      <a:pt x="616" y="573"/>
                      <a:pt x="678" y="627"/>
                    </a:cubicBezTo>
                    <a:cubicBezTo>
                      <a:pt x="785" y="716"/>
                      <a:pt x="937" y="725"/>
                      <a:pt x="1071" y="725"/>
                    </a:cubicBezTo>
                    <a:cubicBezTo>
                      <a:pt x="1097" y="725"/>
                      <a:pt x="1124" y="716"/>
                      <a:pt x="1142" y="698"/>
                    </a:cubicBezTo>
                    <a:cubicBezTo>
                      <a:pt x="1160" y="689"/>
                      <a:pt x="1169" y="671"/>
                      <a:pt x="1169" y="653"/>
                    </a:cubicBezTo>
                    <a:cubicBezTo>
                      <a:pt x="1276" y="243"/>
                      <a:pt x="732" y="29"/>
                      <a:pt x="419" y="2"/>
                    </a:cubicBezTo>
                    <a:cubicBezTo>
                      <a:pt x="401" y="1"/>
                      <a:pt x="383"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3;p51">
                <a:extLst>
                  <a:ext uri="{FF2B5EF4-FFF2-40B4-BE49-F238E27FC236}">
                    <a16:creationId xmlns:a16="http://schemas.microsoft.com/office/drawing/2014/main" id="{4B035809-E584-9E90-93CB-4AE8DE372200}"/>
                  </a:ext>
                </a:extLst>
              </p:cNvPr>
              <p:cNvSpPr/>
              <p:nvPr/>
            </p:nvSpPr>
            <p:spPr>
              <a:xfrm>
                <a:off x="667825" y="3648217"/>
                <a:ext cx="57856" cy="30401"/>
              </a:xfrm>
              <a:custGeom>
                <a:avLst/>
                <a:gdLst/>
                <a:ahLst/>
                <a:cxnLst/>
                <a:rect l="l" t="t" r="r" b="b"/>
                <a:pathLst>
                  <a:path w="1473" h="774" extrusionOk="0">
                    <a:moveTo>
                      <a:pt x="1144" y="0"/>
                    </a:moveTo>
                    <a:cubicBezTo>
                      <a:pt x="1119" y="0"/>
                      <a:pt x="1095" y="4"/>
                      <a:pt x="1080" y="15"/>
                    </a:cubicBezTo>
                    <a:cubicBezTo>
                      <a:pt x="1044" y="42"/>
                      <a:pt x="1018" y="104"/>
                      <a:pt x="991" y="140"/>
                    </a:cubicBezTo>
                    <a:cubicBezTo>
                      <a:pt x="964" y="185"/>
                      <a:pt x="928" y="229"/>
                      <a:pt x="893" y="274"/>
                    </a:cubicBezTo>
                    <a:cubicBezTo>
                      <a:pt x="812" y="345"/>
                      <a:pt x="705" y="399"/>
                      <a:pt x="598" y="425"/>
                    </a:cubicBezTo>
                    <a:cubicBezTo>
                      <a:pt x="500" y="461"/>
                      <a:pt x="384" y="479"/>
                      <a:pt x="277" y="506"/>
                    </a:cubicBezTo>
                    <a:cubicBezTo>
                      <a:pt x="197" y="524"/>
                      <a:pt x="117" y="541"/>
                      <a:pt x="54" y="595"/>
                    </a:cubicBezTo>
                    <a:cubicBezTo>
                      <a:pt x="27" y="613"/>
                      <a:pt x="1" y="639"/>
                      <a:pt x="1" y="675"/>
                    </a:cubicBezTo>
                    <a:cubicBezTo>
                      <a:pt x="10" y="720"/>
                      <a:pt x="54" y="738"/>
                      <a:pt x="99" y="747"/>
                    </a:cubicBezTo>
                    <a:cubicBezTo>
                      <a:pt x="233" y="773"/>
                      <a:pt x="357" y="764"/>
                      <a:pt x="491" y="773"/>
                    </a:cubicBezTo>
                    <a:cubicBezTo>
                      <a:pt x="732" y="773"/>
                      <a:pt x="964" y="773"/>
                      <a:pt x="1205" y="764"/>
                    </a:cubicBezTo>
                    <a:cubicBezTo>
                      <a:pt x="1348" y="755"/>
                      <a:pt x="1410" y="684"/>
                      <a:pt x="1437" y="550"/>
                    </a:cubicBezTo>
                    <a:cubicBezTo>
                      <a:pt x="1464" y="408"/>
                      <a:pt x="1473" y="265"/>
                      <a:pt x="1464" y="122"/>
                    </a:cubicBezTo>
                    <a:cubicBezTo>
                      <a:pt x="1464" y="104"/>
                      <a:pt x="1464" y="86"/>
                      <a:pt x="1455" y="77"/>
                    </a:cubicBezTo>
                    <a:cubicBezTo>
                      <a:pt x="1446" y="60"/>
                      <a:pt x="1428" y="60"/>
                      <a:pt x="1419" y="51"/>
                    </a:cubicBezTo>
                    <a:cubicBezTo>
                      <a:pt x="1357" y="33"/>
                      <a:pt x="1294" y="15"/>
                      <a:pt x="1232" y="6"/>
                    </a:cubicBezTo>
                    <a:cubicBezTo>
                      <a:pt x="1211" y="6"/>
                      <a:pt x="1176" y="0"/>
                      <a:pt x="1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4;p51">
                <a:extLst>
                  <a:ext uri="{FF2B5EF4-FFF2-40B4-BE49-F238E27FC236}">
                    <a16:creationId xmlns:a16="http://schemas.microsoft.com/office/drawing/2014/main" id="{8B2ED87D-8B9A-7AA1-D68A-CB7937480988}"/>
                  </a:ext>
                </a:extLst>
              </p:cNvPr>
              <p:cNvSpPr/>
              <p:nvPr/>
            </p:nvSpPr>
            <p:spPr>
              <a:xfrm>
                <a:off x="845473" y="3648217"/>
                <a:ext cx="58209" cy="30401"/>
              </a:xfrm>
              <a:custGeom>
                <a:avLst/>
                <a:gdLst/>
                <a:ahLst/>
                <a:cxnLst/>
                <a:rect l="l" t="t" r="r" b="b"/>
                <a:pathLst>
                  <a:path w="1482" h="774" extrusionOk="0">
                    <a:moveTo>
                      <a:pt x="338" y="0"/>
                    </a:moveTo>
                    <a:cubicBezTo>
                      <a:pt x="304" y="0"/>
                      <a:pt x="267" y="6"/>
                      <a:pt x="241" y="6"/>
                    </a:cubicBezTo>
                    <a:cubicBezTo>
                      <a:pt x="179" y="15"/>
                      <a:pt x="126" y="33"/>
                      <a:pt x="63" y="51"/>
                    </a:cubicBezTo>
                    <a:cubicBezTo>
                      <a:pt x="45" y="60"/>
                      <a:pt x="27" y="60"/>
                      <a:pt x="18" y="77"/>
                    </a:cubicBezTo>
                    <a:cubicBezTo>
                      <a:pt x="10" y="86"/>
                      <a:pt x="10" y="104"/>
                      <a:pt x="10" y="122"/>
                    </a:cubicBezTo>
                    <a:cubicBezTo>
                      <a:pt x="1" y="265"/>
                      <a:pt x="18" y="408"/>
                      <a:pt x="45" y="550"/>
                    </a:cubicBezTo>
                    <a:cubicBezTo>
                      <a:pt x="72" y="684"/>
                      <a:pt x="126" y="755"/>
                      <a:pt x="277" y="764"/>
                    </a:cubicBezTo>
                    <a:cubicBezTo>
                      <a:pt x="509" y="773"/>
                      <a:pt x="750" y="773"/>
                      <a:pt x="991" y="773"/>
                    </a:cubicBezTo>
                    <a:cubicBezTo>
                      <a:pt x="1116" y="764"/>
                      <a:pt x="1250" y="773"/>
                      <a:pt x="1374" y="747"/>
                    </a:cubicBezTo>
                    <a:lnTo>
                      <a:pt x="1383" y="747"/>
                    </a:lnTo>
                    <a:cubicBezTo>
                      <a:pt x="1419" y="738"/>
                      <a:pt x="1473" y="720"/>
                      <a:pt x="1473" y="675"/>
                    </a:cubicBezTo>
                    <a:cubicBezTo>
                      <a:pt x="1482" y="639"/>
                      <a:pt x="1455" y="613"/>
                      <a:pt x="1428" y="595"/>
                    </a:cubicBezTo>
                    <a:cubicBezTo>
                      <a:pt x="1357" y="541"/>
                      <a:pt x="1276" y="524"/>
                      <a:pt x="1196" y="506"/>
                    </a:cubicBezTo>
                    <a:cubicBezTo>
                      <a:pt x="1089" y="479"/>
                      <a:pt x="982" y="461"/>
                      <a:pt x="875" y="425"/>
                    </a:cubicBezTo>
                    <a:cubicBezTo>
                      <a:pt x="777" y="399"/>
                      <a:pt x="670" y="345"/>
                      <a:pt x="589" y="274"/>
                    </a:cubicBezTo>
                    <a:cubicBezTo>
                      <a:pt x="554" y="229"/>
                      <a:pt x="518" y="185"/>
                      <a:pt x="482" y="140"/>
                    </a:cubicBezTo>
                    <a:cubicBezTo>
                      <a:pt x="465" y="104"/>
                      <a:pt x="438" y="42"/>
                      <a:pt x="402" y="15"/>
                    </a:cubicBezTo>
                    <a:cubicBezTo>
                      <a:pt x="387" y="4"/>
                      <a:pt x="363"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25;p51">
                <a:extLst>
                  <a:ext uri="{FF2B5EF4-FFF2-40B4-BE49-F238E27FC236}">
                    <a16:creationId xmlns:a16="http://schemas.microsoft.com/office/drawing/2014/main" id="{5072BD5F-FBB8-FC64-43DC-88ABBE8B67CC}"/>
                  </a:ext>
                </a:extLst>
              </p:cNvPr>
              <p:cNvSpPr/>
              <p:nvPr/>
            </p:nvSpPr>
            <p:spPr>
              <a:xfrm>
                <a:off x="773283" y="3022072"/>
                <a:ext cx="113591" cy="113787"/>
              </a:xfrm>
              <a:custGeom>
                <a:avLst/>
                <a:gdLst/>
                <a:ahLst/>
                <a:cxnLst/>
                <a:rect l="l" t="t" r="r" b="b"/>
                <a:pathLst>
                  <a:path w="2892" h="2897" extrusionOk="0">
                    <a:moveTo>
                      <a:pt x="2061" y="1"/>
                    </a:moveTo>
                    <a:cubicBezTo>
                      <a:pt x="1948" y="1"/>
                      <a:pt x="1842" y="30"/>
                      <a:pt x="1758" y="104"/>
                    </a:cubicBezTo>
                    <a:cubicBezTo>
                      <a:pt x="1714" y="131"/>
                      <a:pt x="1687" y="167"/>
                      <a:pt x="1651" y="203"/>
                    </a:cubicBezTo>
                    <a:cubicBezTo>
                      <a:pt x="1522" y="323"/>
                      <a:pt x="1376" y="346"/>
                      <a:pt x="1223" y="346"/>
                    </a:cubicBezTo>
                    <a:cubicBezTo>
                      <a:pt x="1131" y="346"/>
                      <a:pt x="1037" y="338"/>
                      <a:pt x="943" y="338"/>
                    </a:cubicBezTo>
                    <a:cubicBezTo>
                      <a:pt x="848" y="338"/>
                      <a:pt x="753" y="346"/>
                      <a:pt x="661" y="381"/>
                    </a:cubicBezTo>
                    <a:cubicBezTo>
                      <a:pt x="527" y="434"/>
                      <a:pt x="402" y="542"/>
                      <a:pt x="367" y="684"/>
                    </a:cubicBezTo>
                    <a:cubicBezTo>
                      <a:pt x="349" y="756"/>
                      <a:pt x="349" y="836"/>
                      <a:pt x="340" y="916"/>
                    </a:cubicBezTo>
                    <a:cubicBezTo>
                      <a:pt x="340" y="952"/>
                      <a:pt x="331" y="979"/>
                      <a:pt x="331" y="1014"/>
                    </a:cubicBezTo>
                    <a:cubicBezTo>
                      <a:pt x="286" y="1175"/>
                      <a:pt x="170" y="1291"/>
                      <a:pt x="90" y="1416"/>
                    </a:cubicBezTo>
                    <a:cubicBezTo>
                      <a:pt x="19" y="1532"/>
                      <a:pt x="1" y="1674"/>
                      <a:pt x="19" y="1799"/>
                    </a:cubicBezTo>
                    <a:cubicBezTo>
                      <a:pt x="63" y="2076"/>
                      <a:pt x="233" y="2344"/>
                      <a:pt x="420" y="2549"/>
                    </a:cubicBezTo>
                    <a:cubicBezTo>
                      <a:pt x="456" y="2593"/>
                      <a:pt x="500" y="2647"/>
                      <a:pt x="554" y="2674"/>
                    </a:cubicBezTo>
                    <a:cubicBezTo>
                      <a:pt x="608" y="2709"/>
                      <a:pt x="688" y="2736"/>
                      <a:pt x="759" y="2754"/>
                    </a:cubicBezTo>
                    <a:cubicBezTo>
                      <a:pt x="947" y="2816"/>
                      <a:pt x="1134" y="2861"/>
                      <a:pt x="1330" y="2879"/>
                    </a:cubicBezTo>
                    <a:cubicBezTo>
                      <a:pt x="1428" y="2888"/>
                      <a:pt x="1526" y="2888"/>
                      <a:pt x="1616" y="2897"/>
                    </a:cubicBezTo>
                    <a:cubicBezTo>
                      <a:pt x="1705" y="2897"/>
                      <a:pt x="1794" y="2843"/>
                      <a:pt x="1874" y="2807"/>
                    </a:cubicBezTo>
                    <a:cubicBezTo>
                      <a:pt x="1964" y="2763"/>
                      <a:pt x="2044" y="2709"/>
                      <a:pt x="2124" y="2638"/>
                    </a:cubicBezTo>
                    <a:cubicBezTo>
                      <a:pt x="2204" y="2567"/>
                      <a:pt x="2267" y="2477"/>
                      <a:pt x="2329" y="2388"/>
                    </a:cubicBezTo>
                    <a:cubicBezTo>
                      <a:pt x="2374" y="2317"/>
                      <a:pt x="2427" y="2245"/>
                      <a:pt x="2445" y="2165"/>
                    </a:cubicBezTo>
                    <a:cubicBezTo>
                      <a:pt x="2463" y="2067"/>
                      <a:pt x="2436" y="1960"/>
                      <a:pt x="2472" y="1871"/>
                    </a:cubicBezTo>
                    <a:cubicBezTo>
                      <a:pt x="2499" y="1808"/>
                      <a:pt x="2543" y="1764"/>
                      <a:pt x="2579" y="1710"/>
                    </a:cubicBezTo>
                    <a:cubicBezTo>
                      <a:pt x="2695" y="1532"/>
                      <a:pt x="2534" y="1318"/>
                      <a:pt x="2624" y="1139"/>
                    </a:cubicBezTo>
                    <a:cubicBezTo>
                      <a:pt x="2677" y="1023"/>
                      <a:pt x="2802" y="952"/>
                      <a:pt x="2847" y="836"/>
                    </a:cubicBezTo>
                    <a:cubicBezTo>
                      <a:pt x="2891" y="720"/>
                      <a:pt x="2891" y="586"/>
                      <a:pt x="2847" y="470"/>
                    </a:cubicBezTo>
                    <a:cubicBezTo>
                      <a:pt x="2766" y="292"/>
                      <a:pt x="2597" y="158"/>
                      <a:pt x="2410" y="78"/>
                    </a:cubicBezTo>
                    <a:cubicBezTo>
                      <a:pt x="2301" y="32"/>
                      <a:pt x="2178" y="1"/>
                      <a:pt x="2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26;p51">
                <a:extLst>
                  <a:ext uri="{FF2B5EF4-FFF2-40B4-BE49-F238E27FC236}">
                    <a16:creationId xmlns:a16="http://schemas.microsoft.com/office/drawing/2014/main" id="{7F956CA0-D6E9-6012-CA0F-C465703C8C69}"/>
                  </a:ext>
                </a:extLst>
              </p:cNvPr>
              <p:cNvSpPr/>
              <p:nvPr/>
            </p:nvSpPr>
            <p:spPr>
              <a:xfrm>
                <a:off x="1043466" y="3095519"/>
                <a:ext cx="100236" cy="57149"/>
              </a:xfrm>
              <a:custGeom>
                <a:avLst/>
                <a:gdLst/>
                <a:ahLst/>
                <a:cxnLst/>
                <a:rect l="l" t="t" r="r" b="b"/>
                <a:pathLst>
                  <a:path w="2552" h="1455" extrusionOk="0">
                    <a:moveTo>
                      <a:pt x="0" y="1"/>
                    </a:moveTo>
                    <a:lnTo>
                      <a:pt x="205" y="1455"/>
                    </a:lnTo>
                    <a:lnTo>
                      <a:pt x="2551" y="41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27;p51">
                <a:extLst>
                  <a:ext uri="{FF2B5EF4-FFF2-40B4-BE49-F238E27FC236}">
                    <a16:creationId xmlns:a16="http://schemas.microsoft.com/office/drawing/2014/main" id="{613141D6-BAC0-E524-FB9B-59F35F15D2E8}"/>
                  </a:ext>
                </a:extLst>
              </p:cNvPr>
              <p:cNvSpPr/>
              <p:nvPr/>
            </p:nvSpPr>
            <p:spPr>
              <a:xfrm>
                <a:off x="1110353" y="3105691"/>
                <a:ext cx="33700" cy="19325"/>
              </a:xfrm>
              <a:custGeom>
                <a:avLst/>
                <a:gdLst/>
                <a:ahLst/>
                <a:cxnLst/>
                <a:rect l="l" t="t" r="r" b="b"/>
                <a:pathLst>
                  <a:path w="858" h="492" extrusionOk="0">
                    <a:moveTo>
                      <a:pt x="1" y="0"/>
                    </a:moveTo>
                    <a:lnTo>
                      <a:pt x="72" y="491"/>
                    </a:lnTo>
                    <a:lnTo>
                      <a:pt x="857" y="1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28;p51">
                <a:extLst>
                  <a:ext uri="{FF2B5EF4-FFF2-40B4-BE49-F238E27FC236}">
                    <a16:creationId xmlns:a16="http://schemas.microsoft.com/office/drawing/2014/main" id="{A9E841E6-641E-26C8-242C-C1F7F5A00E18}"/>
                  </a:ext>
                </a:extLst>
              </p:cNvPr>
              <p:cNvSpPr/>
              <p:nvPr/>
            </p:nvSpPr>
            <p:spPr>
              <a:xfrm>
                <a:off x="587584" y="3095519"/>
                <a:ext cx="461864" cy="113944"/>
              </a:xfrm>
              <a:custGeom>
                <a:avLst/>
                <a:gdLst/>
                <a:ahLst/>
                <a:cxnLst/>
                <a:rect l="l" t="t" r="r" b="b"/>
                <a:pathLst>
                  <a:path w="11759" h="2901" extrusionOk="0">
                    <a:moveTo>
                      <a:pt x="11545" y="1"/>
                    </a:moveTo>
                    <a:lnTo>
                      <a:pt x="152" y="1321"/>
                    </a:lnTo>
                    <a:lnTo>
                      <a:pt x="1" y="2900"/>
                    </a:lnTo>
                    <a:lnTo>
                      <a:pt x="1" y="2900"/>
                    </a:lnTo>
                    <a:lnTo>
                      <a:pt x="11759" y="1464"/>
                    </a:lnTo>
                    <a:lnTo>
                      <a:pt x="115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29;p51">
                <a:extLst>
                  <a:ext uri="{FF2B5EF4-FFF2-40B4-BE49-F238E27FC236}">
                    <a16:creationId xmlns:a16="http://schemas.microsoft.com/office/drawing/2014/main" id="{08473A24-DEE9-C8EE-ADCD-89FF2EA64221}"/>
                  </a:ext>
                </a:extLst>
              </p:cNvPr>
              <p:cNvSpPr/>
              <p:nvPr/>
            </p:nvSpPr>
            <p:spPr>
              <a:xfrm>
                <a:off x="583735" y="3095519"/>
                <a:ext cx="460097" cy="72231"/>
              </a:xfrm>
              <a:custGeom>
                <a:avLst/>
                <a:gdLst/>
                <a:ahLst/>
                <a:cxnLst/>
                <a:rect l="l" t="t" r="r" b="b"/>
                <a:pathLst>
                  <a:path w="11714" h="1839" extrusionOk="0">
                    <a:moveTo>
                      <a:pt x="11643" y="1"/>
                    </a:moveTo>
                    <a:lnTo>
                      <a:pt x="250" y="1321"/>
                    </a:lnTo>
                    <a:lnTo>
                      <a:pt x="1" y="1838"/>
                    </a:lnTo>
                    <a:lnTo>
                      <a:pt x="11714" y="500"/>
                    </a:lnTo>
                    <a:lnTo>
                      <a:pt x="11643" y="1"/>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30;p51">
                <a:extLst>
                  <a:ext uri="{FF2B5EF4-FFF2-40B4-BE49-F238E27FC236}">
                    <a16:creationId xmlns:a16="http://schemas.microsoft.com/office/drawing/2014/main" id="{0AC8AC7C-6230-646C-70F6-906FDDB878EA}"/>
                  </a:ext>
                </a:extLst>
              </p:cNvPr>
              <p:cNvSpPr/>
              <p:nvPr/>
            </p:nvSpPr>
            <p:spPr>
              <a:xfrm>
                <a:off x="585855" y="3136170"/>
                <a:ext cx="463592" cy="73292"/>
              </a:xfrm>
              <a:custGeom>
                <a:avLst/>
                <a:gdLst/>
                <a:ahLst/>
                <a:cxnLst/>
                <a:rect l="l" t="t" r="r" b="b"/>
                <a:pathLst>
                  <a:path w="11803" h="1866" extrusionOk="0">
                    <a:moveTo>
                      <a:pt x="11740" y="1"/>
                    </a:moveTo>
                    <a:lnTo>
                      <a:pt x="0" y="1374"/>
                    </a:lnTo>
                    <a:lnTo>
                      <a:pt x="45" y="1865"/>
                    </a:lnTo>
                    <a:lnTo>
                      <a:pt x="11803" y="429"/>
                    </a:lnTo>
                    <a:lnTo>
                      <a:pt x="11740"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31;p51">
                <a:extLst>
                  <a:ext uri="{FF2B5EF4-FFF2-40B4-BE49-F238E27FC236}">
                    <a16:creationId xmlns:a16="http://schemas.microsoft.com/office/drawing/2014/main" id="{B477BBE7-6387-CC87-26CE-EC25B0BDB108}"/>
                  </a:ext>
                </a:extLst>
              </p:cNvPr>
              <p:cNvSpPr/>
              <p:nvPr/>
            </p:nvSpPr>
            <p:spPr>
              <a:xfrm>
                <a:off x="569713" y="3147403"/>
                <a:ext cx="31226" cy="62451"/>
              </a:xfrm>
              <a:custGeom>
                <a:avLst/>
                <a:gdLst/>
                <a:ahLst/>
                <a:cxnLst/>
                <a:rect l="l" t="t" r="r" b="b"/>
                <a:pathLst>
                  <a:path w="795" h="1590" extrusionOk="0">
                    <a:moveTo>
                      <a:pt x="259" y="0"/>
                    </a:moveTo>
                    <a:cubicBezTo>
                      <a:pt x="108" y="9"/>
                      <a:pt x="1" y="143"/>
                      <a:pt x="19" y="294"/>
                    </a:cubicBezTo>
                    <a:lnTo>
                      <a:pt x="152" y="1356"/>
                    </a:lnTo>
                    <a:cubicBezTo>
                      <a:pt x="169" y="1488"/>
                      <a:pt x="285" y="1590"/>
                      <a:pt x="416" y="1590"/>
                    </a:cubicBezTo>
                    <a:cubicBezTo>
                      <a:pt x="426" y="1590"/>
                      <a:pt x="436" y="1589"/>
                      <a:pt x="447" y="1588"/>
                    </a:cubicBezTo>
                    <a:lnTo>
                      <a:pt x="795" y="1534"/>
                    </a:lnTo>
                    <a:lnTo>
                      <a:pt x="6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32;p51">
                <a:extLst>
                  <a:ext uri="{FF2B5EF4-FFF2-40B4-BE49-F238E27FC236}">
                    <a16:creationId xmlns:a16="http://schemas.microsoft.com/office/drawing/2014/main" id="{E9EB8095-D7E2-46F3-7E1C-800632F50F1E}"/>
                  </a:ext>
                </a:extLst>
              </p:cNvPr>
              <p:cNvSpPr/>
              <p:nvPr/>
            </p:nvSpPr>
            <p:spPr>
              <a:xfrm>
                <a:off x="1034000" y="3114686"/>
                <a:ext cx="23134" cy="22192"/>
              </a:xfrm>
              <a:custGeom>
                <a:avLst/>
                <a:gdLst/>
                <a:ahLst/>
                <a:cxnLst/>
                <a:rect l="l" t="t" r="r" b="b"/>
                <a:pathLst>
                  <a:path w="589" h="565" extrusionOk="0">
                    <a:moveTo>
                      <a:pt x="298" y="1"/>
                    </a:moveTo>
                    <a:cubicBezTo>
                      <a:pt x="273" y="1"/>
                      <a:pt x="248" y="5"/>
                      <a:pt x="223" y="12"/>
                    </a:cubicBezTo>
                    <a:cubicBezTo>
                      <a:pt x="80" y="48"/>
                      <a:pt x="0" y="200"/>
                      <a:pt x="45" y="351"/>
                    </a:cubicBezTo>
                    <a:cubicBezTo>
                      <a:pt x="83" y="480"/>
                      <a:pt x="192" y="564"/>
                      <a:pt x="312" y="564"/>
                    </a:cubicBezTo>
                    <a:cubicBezTo>
                      <a:pt x="332" y="564"/>
                      <a:pt x="354" y="562"/>
                      <a:pt x="375" y="557"/>
                    </a:cubicBezTo>
                    <a:cubicBezTo>
                      <a:pt x="509" y="512"/>
                      <a:pt x="589" y="360"/>
                      <a:pt x="553" y="209"/>
                    </a:cubicBezTo>
                    <a:cubicBezTo>
                      <a:pt x="516" y="83"/>
                      <a:pt x="413"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33;p51">
                <a:extLst>
                  <a:ext uri="{FF2B5EF4-FFF2-40B4-BE49-F238E27FC236}">
                    <a16:creationId xmlns:a16="http://schemas.microsoft.com/office/drawing/2014/main" id="{20407D25-7301-0ECC-F963-920EA48EF00F}"/>
                  </a:ext>
                </a:extLst>
              </p:cNvPr>
              <p:cNvSpPr/>
              <p:nvPr/>
            </p:nvSpPr>
            <p:spPr>
              <a:xfrm>
                <a:off x="1037849" y="3135463"/>
                <a:ext cx="20699" cy="17950"/>
              </a:xfrm>
              <a:custGeom>
                <a:avLst/>
                <a:gdLst/>
                <a:ahLst/>
                <a:cxnLst/>
                <a:rect l="l" t="t" r="r" b="b"/>
                <a:pathLst>
                  <a:path w="527" h="457" extrusionOk="0">
                    <a:moveTo>
                      <a:pt x="271" y="0"/>
                    </a:moveTo>
                    <a:cubicBezTo>
                      <a:pt x="249" y="0"/>
                      <a:pt x="227" y="3"/>
                      <a:pt x="205" y="10"/>
                    </a:cubicBezTo>
                    <a:cubicBezTo>
                      <a:pt x="81" y="45"/>
                      <a:pt x="0" y="170"/>
                      <a:pt x="36" y="295"/>
                    </a:cubicBezTo>
                    <a:cubicBezTo>
                      <a:pt x="58" y="391"/>
                      <a:pt x="153" y="456"/>
                      <a:pt x="255" y="456"/>
                    </a:cubicBezTo>
                    <a:cubicBezTo>
                      <a:pt x="277" y="456"/>
                      <a:pt x="299" y="453"/>
                      <a:pt x="321" y="447"/>
                    </a:cubicBezTo>
                    <a:cubicBezTo>
                      <a:pt x="446" y="411"/>
                      <a:pt x="527" y="286"/>
                      <a:pt x="491" y="161"/>
                    </a:cubicBezTo>
                    <a:cubicBezTo>
                      <a:pt x="462" y="66"/>
                      <a:pt x="371"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34;p51">
                <a:extLst>
                  <a:ext uri="{FF2B5EF4-FFF2-40B4-BE49-F238E27FC236}">
                    <a16:creationId xmlns:a16="http://schemas.microsoft.com/office/drawing/2014/main" id="{00C7B5DB-2036-8723-7A77-72B79C31336C}"/>
                  </a:ext>
                </a:extLst>
              </p:cNvPr>
              <p:cNvSpPr/>
              <p:nvPr/>
            </p:nvSpPr>
            <p:spPr>
              <a:xfrm>
                <a:off x="1031879" y="3095558"/>
                <a:ext cx="21053" cy="19953"/>
              </a:xfrm>
              <a:custGeom>
                <a:avLst/>
                <a:gdLst/>
                <a:ahLst/>
                <a:cxnLst/>
                <a:rect l="l" t="t" r="r" b="b"/>
                <a:pathLst>
                  <a:path w="536" h="508" extrusionOk="0">
                    <a:moveTo>
                      <a:pt x="257" y="0"/>
                    </a:moveTo>
                    <a:cubicBezTo>
                      <a:pt x="237" y="0"/>
                      <a:pt x="217" y="3"/>
                      <a:pt x="197" y="9"/>
                    </a:cubicBezTo>
                    <a:cubicBezTo>
                      <a:pt x="72" y="44"/>
                      <a:pt x="1" y="178"/>
                      <a:pt x="36" y="321"/>
                    </a:cubicBezTo>
                    <a:cubicBezTo>
                      <a:pt x="66" y="433"/>
                      <a:pt x="165" y="508"/>
                      <a:pt x="270" y="508"/>
                    </a:cubicBezTo>
                    <a:cubicBezTo>
                      <a:pt x="290" y="508"/>
                      <a:pt x="311" y="505"/>
                      <a:pt x="331" y="499"/>
                    </a:cubicBezTo>
                    <a:cubicBezTo>
                      <a:pt x="465" y="473"/>
                      <a:pt x="536" y="330"/>
                      <a:pt x="500" y="196"/>
                    </a:cubicBezTo>
                    <a:cubicBezTo>
                      <a:pt x="463" y="76"/>
                      <a:pt x="362" y="0"/>
                      <a:pt x="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35;p51">
                <a:extLst>
                  <a:ext uri="{FF2B5EF4-FFF2-40B4-BE49-F238E27FC236}">
                    <a16:creationId xmlns:a16="http://schemas.microsoft.com/office/drawing/2014/main" id="{4147A332-04A3-585D-F571-3A89EC643883}"/>
                  </a:ext>
                </a:extLst>
              </p:cNvPr>
              <p:cNvSpPr/>
              <p:nvPr/>
            </p:nvSpPr>
            <p:spPr>
              <a:xfrm>
                <a:off x="705688" y="3334005"/>
                <a:ext cx="171721" cy="323725"/>
              </a:xfrm>
              <a:custGeom>
                <a:avLst/>
                <a:gdLst/>
                <a:ahLst/>
                <a:cxnLst/>
                <a:rect l="l" t="t" r="r" b="b"/>
                <a:pathLst>
                  <a:path w="4372" h="8242" extrusionOk="0">
                    <a:moveTo>
                      <a:pt x="2898" y="1"/>
                    </a:moveTo>
                    <a:cubicBezTo>
                      <a:pt x="2673" y="1"/>
                      <a:pt x="2449" y="15"/>
                      <a:pt x="2230" y="66"/>
                    </a:cubicBezTo>
                    <a:cubicBezTo>
                      <a:pt x="2043" y="111"/>
                      <a:pt x="1659" y="102"/>
                      <a:pt x="1633" y="289"/>
                    </a:cubicBezTo>
                    <a:cubicBezTo>
                      <a:pt x="1552" y="807"/>
                      <a:pt x="1499" y="1155"/>
                      <a:pt x="1445" y="1521"/>
                    </a:cubicBezTo>
                    <a:cubicBezTo>
                      <a:pt x="1401" y="1860"/>
                      <a:pt x="1356" y="2199"/>
                      <a:pt x="1312" y="2538"/>
                    </a:cubicBezTo>
                    <a:cubicBezTo>
                      <a:pt x="1178" y="3590"/>
                      <a:pt x="946" y="4625"/>
                      <a:pt x="696" y="5660"/>
                    </a:cubicBezTo>
                    <a:cubicBezTo>
                      <a:pt x="598" y="6079"/>
                      <a:pt x="500" y="6507"/>
                      <a:pt x="384" y="6927"/>
                    </a:cubicBezTo>
                    <a:cubicBezTo>
                      <a:pt x="277" y="7337"/>
                      <a:pt x="71" y="7738"/>
                      <a:pt x="9" y="8149"/>
                    </a:cubicBezTo>
                    <a:cubicBezTo>
                      <a:pt x="9" y="8167"/>
                      <a:pt x="0" y="8185"/>
                      <a:pt x="9" y="8193"/>
                    </a:cubicBezTo>
                    <a:cubicBezTo>
                      <a:pt x="27" y="8220"/>
                      <a:pt x="54" y="8220"/>
                      <a:pt x="71" y="8229"/>
                    </a:cubicBezTo>
                    <a:cubicBezTo>
                      <a:pt x="135" y="8235"/>
                      <a:pt x="198" y="8242"/>
                      <a:pt x="261" y="8242"/>
                    </a:cubicBezTo>
                    <a:cubicBezTo>
                      <a:pt x="287" y="8242"/>
                      <a:pt x="313" y="8241"/>
                      <a:pt x="339" y="8238"/>
                    </a:cubicBezTo>
                    <a:cubicBezTo>
                      <a:pt x="544" y="8211"/>
                      <a:pt x="634" y="8060"/>
                      <a:pt x="741" y="7899"/>
                    </a:cubicBezTo>
                    <a:cubicBezTo>
                      <a:pt x="865" y="7721"/>
                      <a:pt x="981" y="7542"/>
                      <a:pt x="1088" y="7355"/>
                    </a:cubicBezTo>
                    <a:cubicBezTo>
                      <a:pt x="1303" y="6971"/>
                      <a:pt x="1490" y="6588"/>
                      <a:pt x="1686" y="6195"/>
                    </a:cubicBezTo>
                    <a:cubicBezTo>
                      <a:pt x="2043" y="5499"/>
                      <a:pt x="2391" y="4795"/>
                      <a:pt x="2632" y="4054"/>
                    </a:cubicBezTo>
                    <a:cubicBezTo>
                      <a:pt x="2882" y="3260"/>
                      <a:pt x="2873" y="2734"/>
                      <a:pt x="3015" y="1913"/>
                    </a:cubicBezTo>
                    <a:lnTo>
                      <a:pt x="3015" y="1913"/>
                    </a:lnTo>
                    <a:cubicBezTo>
                      <a:pt x="2917" y="3430"/>
                      <a:pt x="2989" y="4331"/>
                      <a:pt x="3078" y="5722"/>
                    </a:cubicBezTo>
                    <a:cubicBezTo>
                      <a:pt x="3105" y="6151"/>
                      <a:pt x="3140" y="6570"/>
                      <a:pt x="3221" y="6998"/>
                    </a:cubicBezTo>
                    <a:cubicBezTo>
                      <a:pt x="3256" y="7221"/>
                      <a:pt x="3292" y="7453"/>
                      <a:pt x="3372" y="7676"/>
                    </a:cubicBezTo>
                    <a:cubicBezTo>
                      <a:pt x="3426" y="7828"/>
                      <a:pt x="3515" y="8113"/>
                      <a:pt x="3667" y="8202"/>
                    </a:cubicBezTo>
                    <a:cubicBezTo>
                      <a:pt x="3721" y="8230"/>
                      <a:pt x="3817" y="8241"/>
                      <a:pt x="3896" y="8241"/>
                    </a:cubicBezTo>
                    <a:cubicBezTo>
                      <a:pt x="3920" y="8241"/>
                      <a:pt x="3942" y="8240"/>
                      <a:pt x="3961" y="8238"/>
                    </a:cubicBezTo>
                    <a:cubicBezTo>
                      <a:pt x="4122" y="8211"/>
                      <a:pt x="4157" y="8077"/>
                      <a:pt x="4148" y="7935"/>
                    </a:cubicBezTo>
                    <a:cubicBezTo>
                      <a:pt x="4113" y="7230"/>
                      <a:pt x="4095" y="6525"/>
                      <a:pt x="4122" y="5812"/>
                    </a:cubicBezTo>
                    <a:cubicBezTo>
                      <a:pt x="4166" y="4117"/>
                      <a:pt x="4371" y="2430"/>
                      <a:pt x="4273" y="735"/>
                    </a:cubicBezTo>
                    <a:cubicBezTo>
                      <a:pt x="4264" y="548"/>
                      <a:pt x="4264" y="263"/>
                      <a:pt x="4148" y="102"/>
                    </a:cubicBezTo>
                    <a:cubicBezTo>
                      <a:pt x="4089" y="24"/>
                      <a:pt x="3998" y="5"/>
                      <a:pt x="3901" y="5"/>
                    </a:cubicBezTo>
                    <a:cubicBezTo>
                      <a:pt x="3810" y="5"/>
                      <a:pt x="3713" y="22"/>
                      <a:pt x="3631" y="22"/>
                    </a:cubicBezTo>
                    <a:cubicBezTo>
                      <a:pt x="3386" y="17"/>
                      <a:pt x="3141" y="1"/>
                      <a:pt x="28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36;p51">
                <a:extLst>
                  <a:ext uri="{FF2B5EF4-FFF2-40B4-BE49-F238E27FC236}">
                    <a16:creationId xmlns:a16="http://schemas.microsoft.com/office/drawing/2014/main" id="{BB72D275-ED36-96C5-AAFC-EBF3FC6211DB}"/>
                  </a:ext>
                </a:extLst>
              </p:cNvPr>
              <p:cNvSpPr/>
              <p:nvPr/>
            </p:nvSpPr>
            <p:spPr>
              <a:xfrm>
                <a:off x="758593" y="3342685"/>
                <a:ext cx="32954" cy="36607"/>
              </a:xfrm>
              <a:custGeom>
                <a:avLst/>
                <a:gdLst/>
                <a:ahLst/>
                <a:cxnLst/>
                <a:rect l="l" t="t" r="r" b="b"/>
                <a:pathLst>
                  <a:path w="839" h="932" extrusionOk="0">
                    <a:moveTo>
                      <a:pt x="426" y="1"/>
                    </a:moveTo>
                    <a:cubicBezTo>
                      <a:pt x="412" y="1"/>
                      <a:pt x="395" y="2"/>
                      <a:pt x="375" y="6"/>
                    </a:cubicBezTo>
                    <a:cubicBezTo>
                      <a:pt x="312" y="24"/>
                      <a:pt x="259" y="42"/>
                      <a:pt x="196" y="68"/>
                    </a:cubicBezTo>
                    <a:cubicBezTo>
                      <a:pt x="170" y="77"/>
                      <a:pt x="134" y="95"/>
                      <a:pt x="107" y="113"/>
                    </a:cubicBezTo>
                    <a:cubicBezTo>
                      <a:pt x="89" y="122"/>
                      <a:pt x="72" y="140"/>
                      <a:pt x="54" y="167"/>
                    </a:cubicBezTo>
                    <a:cubicBezTo>
                      <a:pt x="45" y="193"/>
                      <a:pt x="36" y="220"/>
                      <a:pt x="27" y="247"/>
                    </a:cubicBezTo>
                    <a:cubicBezTo>
                      <a:pt x="0" y="407"/>
                      <a:pt x="72" y="514"/>
                      <a:pt x="161" y="639"/>
                    </a:cubicBezTo>
                    <a:cubicBezTo>
                      <a:pt x="223" y="720"/>
                      <a:pt x="286" y="809"/>
                      <a:pt x="357" y="889"/>
                    </a:cubicBezTo>
                    <a:cubicBezTo>
                      <a:pt x="366" y="907"/>
                      <a:pt x="375" y="916"/>
                      <a:pt x="393" y="925"/>
                    </a:cubicBezTo>
                    <a:cubicBezTo>
                      <a:pt x="397" y="929"/>
                      <a:pt x="404" y="932"/>
                      <a:pt x="412" y="932"/>
                    </a:cubicBezTo>
                    <a:cubicBezTo>
                      <a:pt x="419" y="932"/>
                      <a:pt x="428" y="929"/>
                      <a:pt x="437" y="925"/>
                    </a:cubicBezTo>
                    <a:cubicBezTo>
                      <a:pt x="527" y="925"/>
                      <a:pt x="616" y="889"/>
                      <a:pt x="687" y="853"/>
                    </a:cubicBezTo>
                    <a:cubicBezTo>
                      <a:pt x="839" y="764"/>
                      <a:pt x="750" y="648"/>
                      <a:pt x="696" y="523"/>
                    </a:cubicBezTo>
                    <a:cubicBezTo>
                      <a:pt x="651" y="407"/>
                      <a:pt x="571" y="283"/>
                      <a:pt x="544" y="167"/>
                    </a:cubicBezTo>
                    <a:cubicBezTo>
                      <a:pt x="513" y="74"/>
                      <a:pt x="523" y="1"/>
                      <a:pt x="426" y="1"/>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37;p51">
                <a:extLst>
                  <a:ext uri="{FF2B5EF4-FFF2-40B4-BE49-F238E27FC236}">
                    <a16:creationId xmlns:a16="http://schemas.microsoft.com/office/drawing/2014/main" id="{399AE30F-A64B-9549-3A5F-2BB6EDB84571}"/>
                  </a:ext>
                </a:extLst>
              </p:cNvPr>
              <p:cNvSpPr/>
              <p:nvPr/>
            </p:nvSpPr>
            <p:spPr>
              <a:xfrm>
                <a:off x="764171" y="3359653"/>
                <a:ext cx="35860" cy="21956"/>
              </a:xfrm>
              <a:custGeom>
                <a:avLst/>
                <a:gdLst/>
                <a:ahLst/>
                <a:cxnLst/>
                <a:rect l="l" t="t" r="r" b="b"/>
                <a:pathLst>
                  <a:path w="913" h="559" extrusionOk="0">
                    <a:moveTo>
                      <a:pt x="873" y="1"/>
                    </a:moveTo>
                    <a:cubicBezTo>
                      <a:pt x="860" y="1"/>
                      <a:pt x="846" y="6"/>
                      <a:pt x="840" y="20"/>
                    </a:cubicBezTo>
                    <a:lnTo>
                      <a:pt x="545" y="395"/>
                    </a:lnTo>
                    <a:cubicBezTo>
                      <a:pt x="483" y="439"/>
                      <a:pt x="420" y="466"/>
                      <a:pt x="349" y="484"/>
                    </a:cubicBezTo>
                    <a:cubicBezTo>
                      <a:pt x="307" y="491"/>
                      <a:pt x="264" y="494"/>
                      <a:pt x="221" y="494"/>
                    </a:cubicBezTo>
                    <a:cubicBezTo>
                      <a:pt x="162" y="494"/>
                      <a:pt x="102" y="489"/>
                      <a:pt x="46" y="484"/>
                    </a:cubicBezTo>
                    <a:cubicBezTo>
                      <a:pt x="1" y="484"/>
                      <a:pt x="1" y="555"/>
                      <a:pt x="46" y="555"/>
                    </a:cubicBezTo>
                    <a:cubicBezTo>
                      <a:pt x="88" y="557"/>
                      <a:pt x="130" y="559"/>
                      <a:pt x="171" y="559"/>
                    </a:cubicBezTo>
                    <a:cubicBezTo>
                      <a:pt x="319" y="559"/>
                      <a:pt x="457" y="539"/>
                      <a:pt x="590" y="448"/>
                    </a:cubicBezTo>
                    <a:cubicBezTo>
                      <a:pt x="732" y="350"/>
                      <a:pt x="840" y="198"/>
                      <a:pt x="902" y="38"/>
                    </a:cubicBezTo>
                    <a:cubicBezTo>
                      <a:pt x="913" y="16"/>
                      <a:pt x="893" y="1"/>
                      <a:pt x="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38;p51">
                <a:extLst>
                  <a:ext uri="{FF2B5EF4-FFF2-40B4-BE49-F238E27FC236}">
                    <a16:creationId xmlns:a16="http://schemas.microsoft.com/office/drawing/2014/main" id="{EAB9F204-5537-32AD-CDA5-5606F7C5071C}"/>
                  </a:ext>
                </a:extLst>
              </p:cNvPr>
              <p:cNvSpPr/>
              <p:nvPr/>
            </p:nvSpPr>
            <p:spPr>
              <a:xfrm>
                <a:off x="869314" y="3160011"/>
                <a:ext cx="118107" cy="40809"/>
              </a:xfrm>
              <a:custGeom>
                <a:avLst/>
                <a:gdLst/>
                <a:ahLst/>
                <a:cxnLst/>
                <a:rect l="l" t="t" r="r" b="b"/>
                <a:pathLst>
                  <a:path w="3007" h="1039" extrusionOk="0">
                    <a:moveTo>
                      <a:pt x="3007" y="0"/>
                    </a:moveTo>
                    <a:lnTo>
                      <a:pt x="268" y="366"/>
                    </a:lnTo>
                    <a:cubicBezTo>
                      <a:pt x="223" y="393"/>
                      <a:pt x="179" y="420"/>
                      <a:pt x="143" y="455"/>
                    </a:cubicBezTo>
                    <a:cubicBezTo>
                      <a:pt x="0" y="616"/>
                      <a:pt x="45" y="901"/>
                      <a:pt x="250" y="990"/>
                    </a:cubicBezTo>
                    <a:cubicBezTo>
                      <a:pt x="333" y="1025"/>
                      <a:pt x="423" y="1039"/>
                      <a:pt x="516" y="1039"/>
                    </a:cubicBezTo>
                    <a:cubicBezTo>
                      <a:pt x="685" y="1039"/>
                      <a:pt x="862" y="995"/>
                      <a:pt x="1017" y="955"/>
                    </a:cubicBezTo>
                    <a:cubicBezTo>
                      <a:pt x="1588" y="794"/>
                      <a:pt x="2123" y="544"/>
                      <a:pt x="2641" y="259"/>
                    </a:cubicBezTo>
                    <a:cubicBezTo>
                      <a:pt x="2712" y="223"/>
                      <a:pt x="2828" y="179"/>
                      <a:pt x="2909" y="107"/>
                    </a:cubicBezTo>
                    <a:cubicBezTo>
                      <a:pt x="2953" y="81"/>
                      <a:pt x="2989" y="45"/>
                      <a:pt x="3007" y="0"/>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39;p51">
                <a:extLst>
                  <a:ext uri="{FF2B5EF4-FFF2-40B4-BE49-F238E27FC236}">
                    <a16:creationId xmlns:a16="http://schemas.microsoft.com/office/drawing/2014/main" id="{6A50DDE6-04E2-49D5-EE5B-32B5EAC79F85}"/>
                  </a:ext>
                </a:extLst>
              </p:cNvPr>
              <p:cNvSpPr/>
              <p:nvPr/>
            </p:nvSpPr>
            <p:spPr>
              <a:xfrm>
                <a:off x="770141" y="3163428"/>
                <a:ext cx="117793" cy="199098"/>
              </a:xfrm>
              <a:custGeom>
                <a:avLst/>
                <a:gdLst/>
                <a:ahLst/>
                <a:cxnLst/>
                <a:rect l="l" t="t" r="r" b="b"/>
                <a:pathLst>
                  <a:path w="2999" h="5069" extrusionOk="0">
                    <a:moveTo>
                      <a:pt x="1953" y="0"/>
                    </a:moveTo>
                    <a:cubicBezTo>
                      <a:pt x="1755" y="0"/>
                      <a:pt x="1522" y="65"/>
                      <a:pt x="1366" y="101"/>
                    </a:cubicBezTo>
                    <a:cubicBezTo>
                      <a:pt x="1151" y="145"/>
                      <a:pt x="830" y="217"/>
                      <a:pt x="661" y="359"/>
                    </a:cubicBezTo>
                    <a:cubicBezTo>
                      <a:pt x="500" y="493"/>
                      <a:pt x="518" y="823"/>
                      <a:pt x="536" y="1011"/>
                    </a:cubicBezTo>
                    <a:cubicBezTo>
                      <a:pt x="554" y="1234"/>
                      <a:pt x="607" y="1448"/>
                      <a:pt x="625" y="1671"/>
                    </a:cubicBezTo>
                    <a:cubicBezTo>
                      <a:pt x="661" y="2072"/>
                      <a:pt x="589" y="2474"/>
                      <a:pt x="491" y="2866"/>
                    </a:cubicBezTo>
                    <a:cubicBezTo>
                      <a:pt x="375" y="3339"/>
                      <a:pt x="241" y="3803"/>
                      <a:pt x="54" y="4249"/>
                    </a:cubicBezTo>
                    <a:cubicBezTo>
                      <a:pt x="27" y="4320"/>
                      <a:pt x="1" y="4392"/>
                      <a:pt x="10" y="4463"/>
                    </a:cubicBezTo>
                    <a:cubicBezTo>
                      <a:pt x="18" y="4579"/>
                      <a:pt x="134" y="4668"/>
                      <a:pt x="241" y="4731"/>
                    </a:cubicBezTo>
                    <a:cubicBezTo>
                      <a:pt x="704" y="5007"/>
                      <a:pt x="1244" y="5069"/>
                      <a:pt x="1785" y="5069"/>
                    </a:cubicBezTo>
                    <a:cubicBezTo>
                      <a:pt x="2046" y="5069"/>
                      <a:pt x="2308" y="5054"/>
                      <a:pt x="2561" y="5043"/>
                    </a:cubicBezTo>
                    <a:cubicBezTo>
                      <a:pt x="2623" y="5034"/>
                      <a:pt x="2695" y="5034"/>
                      <a:pt x="2748" y="4998"/>
                    </a:cubicBezTo>
                    <a:cubicBezTo>
                      <a:pt x="2811" y="4945"/>
                      <a:pt x="2837" y="4864"/>
                      <a:pt x="2855" y="4784"/>
                    </a:cubicBezTo>
                    <a:cubicBezTo>
                      <a:pt x="2953" y="4356"/>
                      <a:pt x="2953" y="3910"/>
                      <a:pt x="2953" y="3473"/>
                    </a:cubicBezTo>
                    <a:cubicBezTo>
                      <a:pt x="2953" y="2768"/>
                      <a:pt x="2998" y="2019"/>
                      <a:pt x="2855" y="1314"/>
                    </a:cubicBezTo>
                    <a:cubicBezTo>
                      <a:pt x="2811" y="1100"/>
                      <a:pt x="2748" y="886"/>
                      <a:pt x="2668" y="689"/>
                    </a:cubicBezTo>
                    <a:cubicBezTo>
                      <a:pt x="2579" y="457"/>
                      <a:pt x="2418" y="181"/>
                      <a:pt x="2204" y="56"/>
                    </a:cubicBezTo>
                    <a:cubicBezTo>
                      <a:pt x="2137" y="15"/>
                      <a:pt x="2049" y="0"/>
                      <a:pt x="1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40;p51">
                <a:extLst>
                  <a:ext uri="{FF2B5EF4-FFF2-40B4-BE49-F238E27FC236}">
                    <a16:creationId xmlns:a16="http://schemas.microsoft.com/office/drawing/2014/main" id="{2D4ECB5B-02FA-9DA9-4DC7-5AB85B918ED5}"/>
                  </a:ext>
                </a:extLst>
              </p:cNvPr>
              <p:cNvSpPr/>
              <p:nvPr/>
            </p:nvSpPr>
            <p:spPr>
              <a:xfrm>
                <a:off x="814287" y="3125447"/>
                <a:ext cx="35075" cy="49097"/>
              </a:xfrm>
              <a:custGeom>
                <a:avLst/>
                <a:gdLst/>
                <a:ahLst/>
                <a:cxnLst/>
                <a:rect l="l" t="t" r="r" b="b"/>
                <a:pathLst>
                  <a:path w="893" h="1250" extrusionOk="0">
                    <a:moveTo>
                      <a:pt x="476" y="0"/>
                    </a:moveTo>
                    <a:cubicBezTo>
                      <a:pt x="419" y="0"/>
                      <a:pt x="361" y="4"/>
                      <a:pt x="304" y="15"/>
                    </a:cubicBezTo>
                    <a:cubicBezTo>
                      <a:pt x="206" y="42"/>
                      <a:pt x="117" y="95"/>
                      <a:pt x="72" y="184"/>
                    </a:cubicBezTo>
                    <a:cubicBezTo>
                      <a:pt x="27" y="256"/>
                      <a:pt x="27" y="345"/>
                      <a:pt x="27" y="425"/>
                    </a:cubicBezTo>
                    <a:cubicBezTo>
                      <a:pt x="36" y="523"/>
                      <a:pt x="18" y="630"/>
                      <a:pt x="10" y="729"/>
                    </a:cubicBezTo>
                    <a:cubicBezTo>
                      <a:pt x="1" y="791"/>
                      <a:pt x="1" y="845"/>
                      <a:pt x="10" y="898"/>
                    </a:cubicBezTo>
                    <a:cubicBezTo>
                      <a:pt x="10" y="943"/>
                      <a:pt x="1" y="1014"/>
                      <a:pt x="36" y="1050"/>
                    </a:cubicBezTo>
                    <a:cubicBezTo>
                      <a:pt x="45" y="1059"/>
                      <a:pt x="63" y="1068"/>
                      <a:pt x="81" y="1068"/>
                    </a:cubicBezTo>
                    <a:cubicBezTo>
                      <a:pt x="233" y="1130"/>
                      <a:pt x="384" y="1184"/>
                      <a:pt x="536" y="1228"/>
                    </a:cubicBezTo>
                    <a:lnTo>
                      <a:pt x="589" y="1246"/>
                    </a:lnTo>
                    <a:cubicBezTo>
                      <a:pt x="595" y="1246"/>
                      <a:pt x="605" y="1250"/>
                      <a:pt x="614" y="1250"/>
                    </a:cubicBezTo>
                    <a:cubicBezTo>
                      <a:pt x="618" y="1250"/>
                      <a:pt x="622" y="1249"/>
                      <a:pt x="625" y="1246"/>
                    </a:cubicBezTo>
                    <a:cubicBezTo>
                      <a:pt x="643" y="1246"/>
                      <a:pt x="652" y="1237"/>
                      <a:pt x="670" y="1228"/>
                    </a:cubicBezTo>
                    <a:cubicBezTo>
                      <a:pt x="750" y="1175"/>
                      <a:pt x="839" y="1085"/>
                      <a:pt x="875" y="987"/>
                    </a:cubicBezTo>
                    <a:cubicBezTo>
                      <a:pt x="893" y="943"/>
                      <a:pt x="866" y="880"/>
                      <a:pt x="857" y="836"/>
                    </a:cubicBezTo>
                    <a:cubicBezTo>
                      <a:pt x="839" y="782"/>
                      <a:pt x="821" y="729"/>
                      <a:pt x="812" y="666"/>
                    </a:cubicBezTo>
                    <a:cubicBezTo>
                      <a:pt x="786" y="541"/>
                      <a:pt x="759" y="425"/>
                      <a:pt x="741" y="300"/>
                    </a:cubicBezTo>
                    <a:cubicBezTo>
                      <a:pt x="732" y="211"/>
                      <a:pt x="750" y="86"/>
                      <a:pt x="679" y="24"/>
                    </a:cubicBezTo>
                    <a:cubicBezTo>
                      <a:pt x="661" y="6"/>
                      <a:pt x="625" y="6"/>
                      <a:pt x="598" y="6"/>
                    </a:cubicBezTo>
                    <a:cubicBezTo>
                      <a:pt x="558" y="2"/>
                      <a:pt x="517" y="0"/>
                      <a:pt x="476" y="0"/>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41;p51">
                <a:extLst>
                  <a:ext uri="{FF2B5EF4-FFF2-40B4-BE49-F238E27FC236}">
                    <a16:creationId xmlns:a16="http://schemas.microsoft.com/office/drawing/2014/main" id="{21DB3ED2-459F-7B51-B419-265CE8EAD87C}"/>
                  </a:ext>
                </a:extLst>
              </p:cNvPr>
              <p:cNvSpPr/>
              <p:nvPr/>
            </p:nvSpPr>
            <p:spPr>
              <a:xfrm>
                <a:off x="796417" y="3060288"/>
                <a:ext cx="72231" cy="91477"/>
              </a:xfrm>
              <a:custGeom>
                <a:avLst/>
                <a:gdLst/>
                <a:ahLst/>
                <a:cxnLst/>
                <a:rect l="l" t="t" r="r" b="b"/>
                <a:pathLst>
                  <a:path w="1839" h="2329" extrusionOk="0">
                    <a:moveTo>
                      <a:pt x="809" y="1"/>
                    </a:moveTo>
                    <a:cubicBezTo>
                      <a:pt x="608" y="1"/>
                      <a:pt x="411" y="63"/>
                      <a:pt x="295" y="220"/>
                    </a:cubicBezTo>
                    <a:cubicBezTo>
                      <a:pt x="81" y="514"/>
                      <a:pt x="1" y="907"/>
                      <a:pt x="45" y="1281"/>
                    </a:cubicBezTo>
                    <a:cubicBezTo>
                      <a:pt x="99" y="1638"/>
                      <a:pt x="295" y="1977"/>
                      <a:pt x="598" y="2173"/>
                    </a:cubicBezTo>
                    <a:cubicBezTo>
                      <a:pt x="746" y="2266"/>
                      <a:pt x="933" y="2329"/>
                      <a:pt x="1114" y="2329"/>
                    </a:cubicBezTo>
                    <a:cubicBezTo>
                      <a:pt x="1228" y="2329"/>
                      <a:pt x="1340" y="2304"/>
                      <a:pt x="1437" y="2245"/>
                    </a:cubicBezTo>
                    <a:cubicBezTo>
                      <a:pt x="1776" y="2040"/>
                      <a:pt x="1838" y="1540"/>
                      <a:pt x="1829" y="1183"/>
                    </a:cubicBezTo>
                    <a:cubicBezTo>
                      <a:pt x="1821" y="755"/>
                      <a:pt x="1651" y="282"/>
                      <a:pt x="1241" y="95"/>
                    </a:cubicBezTo>
                    <a:cubicBezTo>
                      <a:pt x="1117" y="37"/>
                      <a:pt x="962" y="1"/>
                      <a:pt x="809" y="1"/>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42;p51">
                <a:extLst>
                  <a:ext uri="{FF2B5EF4-FFF2-40B4-BE49-F238E27FC236}">
                    <a16:creationId xmlns:a16="http://schemas.microsoft.com/office/drawing/2014/main" id="{75EE7C6F-116F-60DA-D527-DD641FE6044E}"/>
                  </a:ext>
                </a:extLst>
              </p:cNvPr>
              <p:cNvSpPr/>
              <p:nvPr/>
            </p:nvSpPr>
            <p:spPr>
              <a:xfrm>
                <a:off x="910318" y="3093084"/>
                <a:ext cx="55381" cy="28908"/>
              </a:xfrm>
              <a:custGeom>
                <a:avLst/>
                <a:gdLst/>
                <a:ahLst/>
                <a:cxnLst/>
                <a:rect l="l" t="t" r="r" b="b"/>
                <a:pathLst>
                  <a:path w="1410" h="736" extrusionOk="0">
                    <a:moveTo>
                      <a:pt x="696" y="0"/>
                    </a:moveTo>
                    <a:cubicBezTo>
                      <a:pt x="401" y="18"/>
                      <a:pt x="196" y="45"/>
                      <a:pt x="54" y="339"/>
                    </a:cubicBezTo>
                    <a:cubicBezTo>
                      <a:pt x="18" y="420"/>
                      <a:pt x="0" y="527"/>
                      <a:pt x="36" y="607"/>
                    </a:cubicBezTo>
                    <a:cubicBezTo>
                      <a:pt x="67" y="685"/>
                      <a:pt x="145" y="735"/>
                      <a:pt x="224" y="735"/>
                    </a:cubicBezTo>
                    <a:cubicBezTo>
                      <a:pt x="236" y="735"/>
                      <a:pt x="247" y="734"/>
                      <a:pt x="259" y="732"/>
                    </a:cubicBezTo>
                    <a:cubicBezTo>
                      <a:pt x="285" y="723"/>
                      <a:pt x="312" y="705"/>
                      <a:pt x="339" y="696"/>
                    </a:cubicBezTo>
                    <a:cubicBezTo>
                      <a:pt x="500" y="598"/>
                      <a:pt x="660" y="509"/>
                      <a:pt x="821" y="420"/>
                    </a:cubicBezTo>
                    <a:cubicBezTo>
                      <a:pt x="848" y="399"/>
                      <a:pt x="887" y="378"/>
                      <a:pt x="923" y="378"/>
                    </a:cubicBezTo>
                    <a:cubicBezTo>
                      <a:pt x="934" y="378"/>
                      <a:pt x="945" y="380"/>
                      <a:pt x="955" y="384"/>
                    </a:cubicBezTo>
                    <a:cubicBezTo>
                      <a:pt x="1017" y="393"/>
                      <a:pt x="1053" y="464"/>
                      <a:pt x="1088" y="518"/>
                    </a:cubicBezTo>
                    <a:cubicBezTo>
                      <a:pt x="1110" y="560"/>
                      <a:pt x="1159" y="597"/>
                      <a:pt x="1205" y="597"/>
                    </a:cubicBezTo>
                    <a:cubicBezTo>
                      <a:pt x="1217" y="597"/>
                      <a:pt x="1229" y="595"/>
                      <a:pt x="1240" y="589"/>
                    </a:cubicBezTo>
                    <a:cubicBezTo>
                      <a:pt x="1410" y="491"/>
                      <a:pt x="1294" y="295"/>
                      <a:pt x="1133" y="143"/>
                    </a:cubicBezTo>
                    <a:cubicBezTo>
                      <a:pt x="999" y="27"/>
                      <a:pt x="865" y="0"/>
                      <a:pt x="696" y="0"/>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43;p51">
                <a:extLst>
                  <a:ext uri="{FF2B5EF4-FFF2-40B4-BE49-F238E27FC236}">
                    <a16:creationId xmlns:a16="http://schemas.microsoft.com/office/drawing/2014/main" id="{C9DF04B4-3AC7-DFEF-C02C-C1D3507120A0}"/>
                  </a:ext>
                </a:extLst>
              </p:cNvPr>
              <p:cNvSpPr/>
              <p:nvPr/>
            </p:nvSpPr>
            <p:spPr>
              <a:xfrm>
                <a:off x="786597" y="3052432"/>
                <a:ext cx="66615" cy="74863"/>
              </a:xfrm>
              <a:custGeom>
                <a:avLst/>
                <a:gdLst/>
                <a:ahLst/>
                <a:cxnLst/>
                <a:rect l="l" t="t" r="r" b="b"/>
                <a:pathLst>
                  <a:path w="1696" h="1906" extrusionOk="0">
                    <a:moveTo>
                      <a:pt x="1125" y="0"/>
                    </a:moveTo>
                    <a:cubicBezTo>
                      <a:pt x="822" y="0"/>
                      <a:pt x="527" y="134"/>
                      <a:pt x="295" y="331"/>
                    </a:cubicBezTo>
                    <a:cubicBezTo>
                      <a:pt x="63" y="527"/>
                      <a:pt x="1" y="919"/>
                      <a:pt x="28" y="1223"/>
                    </a:cubicBezTo>
                    <a:cubicBezTo>
                      <a:pt x="45" y="1365"/>
                      <a:pt x="90" y="1517"/>
                      <a:pt x="153" y="1651"/>
                    </a:cubicBezTo>
                    <a:cubicBezTo>
                      <a:pt x="197" y="1725"/>
                      <a:pt x="286" y="1906"/>
                      <a:pt x="386" y="1906"/>
                    </a:cubicBezTo>
                    <a:cubicBezTo>
                      <a:pt x="406" y="1906"/>
                      <a:pt x="426" y="1899"/>
                      <a:pt x="447" y="1883"/>
                    </a:cubicBezTo>
                    <a:cubicBezTo>
                      <a:pt x="474" y="1865"/>
                      <a:pt x="483" y="1847"/>
                      <a:pt x="500" y="1820"/>
                    </a:cubicBezTo>
                    <a:cubicBezTo>
                      <a:pt x="616" y="1597"/>
                      <a:pt x="465" y="1392"/>
                      <a:pt x="447" y="1169"/>
                    </a:cubicBezTo>
                    <a:cubicBezTo>
                      <a:pt x="447" y="1125"/>
                      <a:pt x="447" y="1080"/>
                      <a:pt x="474" y="1053"/>
                    </a:cubicBezTo>
                    <a:cubicBezTo>
                      <a:pt x="492" y="1026"/>
                      <a:pt x="527" y="1009"/>
                      <a:pt x="554" y="1000"/>
                    </a:cubicBezTo>
                    <a:cubicBezTo>
                      <a:pt x="706" y="928"/>
                      <a:pt x="857" y="857"/>
                      <a:pt x="982" y="750"/>
                    </a:cubicBezTo>
                    <a:cubicBezTo>
                      <a:pt x="1116" y="625"/>
                      <a:pt x="1205" y="464"/>
                      <a:pt x="1357" y="366"/>
                    </a:cubicBezTo>
                    <a:cubicBezTo>
                      <a:pt x="1428" y="313"/>
                      <a:pt x="1517" y="286"/>
                      <a:pt x="1607" y="277"/>
                    </a:cubicBezTo>
                    <a:cubicBezTo>
                      <a:pt x="1633" y="268"/>
                      <a:pt x="1660" y="268"/>
                      <a:pt x="1696" y="268"/>
                    </a:cubicBezTo>
                    <a:cubicBezTo>
                      <a:pt x="1696" y="268"/>
                      <a:pt x="1660" y="197"/>
                      <a:pt x="1660" y="197"/>
                    </a:cubicBezTo>
                    <a:cubicBezTo>
                      <a:pt x="1633" y="161"/>
                      <a:pt x="1607" y="143"/>
                      <a:pt x="1580" y="125"/>
                    </a:cubicBezTo>
                    <a:cubicBezTo>
                      <a:pt x="1535" y="81"/>
                      <a:pt x="1491" y="63"/>
                      <a:pt x="1437" y="45"/>
                    </a:cubicBezTo>
                    <a:cubicBezTo>
                      <a:pt x="1339" y="18"/>
                      <a:pt x="1232" y="0"/>
                      <a:pt x="1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44;p51">
                <a:extLst>
                  <a:ext uri="{FF2B5EF4-FFF2-40B4-BE49-F238E27FC236}">
                    <a16:creationId xmlns:a16="http://schemas.microsoft.com/office/drawing/2014/main" id="{891F5447-6BD3-B103-9ED8-FBC197B0A792}"/>
                  </a:ext>
                </a:extLst>
              </p:cNvPr>
              <p:cNvSpPr/>
              <p:nvPr/>
            </p:nvSpPr>
            <p:spPr>
              <a:xfrm>
                <a:off x="824107" y="3409141"/>
                <a:ext cx="393" cy="1414"/>
              </a:xfrm>
              <a:custGeom>
                <a:avLst/>
                <a:gdLst/>
                <a:ahLst/>
                <a:cxnLst/>
                <a:rect l="l" t="t" r="r" b="b"/>
                <a:pathLst>
                  <a:path w="10" h="36" extrusionOk="0">
                    <a:moveTo>
                      <a:pt x="0" y="0"/>
                    </a:moveTo>
                    <a:cubicBezTo>
                      <a:pt x="0" y="18"/>
                      <a:pt x="0" y="27"/>
                      <a:pt x="0" y="36"/>
                    </a:cubicBezTo>
                    <a:cubicBezTo>
                      <a:pt x="0" y="18"/>
                      <a:pt x="9" y="0"/>
                      <a:pt x="0" y="0"/>
                    </a:cubicBezTo>
                    <a:close/>
                  </a:path>
                </a:pathLst>
              </a:custGeom>
              <a:solidFill>
                <a:srgbClr val="1F19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45;p51">
                <a:extLst>
                  <a:ext uri="{FF2B5EF4-FFF2-40B4-BE49-F238E27FC236}">
                    <a16:creationId xmlns:a16="http://schemas.microsoft.com/office/drawing/2014/main" id="{73432178-3D82-285D-0A42-E0AE1245D5B8}"/>
                  </a:ext>
                </a:extLst>
              </p:cNvPr>
              <p:cNvSpPr/>
              <p:nvPr/>
            </p:nvSpPr>
            <p:spPr>
              <a:xfrm>
                <a:off x="795710" y="3218179"/>
                <a:ext cx="26316" cy="28280"/>
              </a:xfrm>
              <a:custGeom>
                <a:avLst/>
                <a:gdLst/>
                <a:ahLst/>
                <a:cxnLst/>
                <a:rect l="l" t="t" r="r" b="b"/>
                <a:pathLst>
                  <a:path w="670" h="720" extrusionOk="0">
                    <a:moveTo>
                      <a:pt x="661" y="0"/>
                    </a:moveTo>
                    <a:cubicBezTo>
                      <a:pt x="447" y="0"/>
                      <a:pt x="224" y="9"/>
                      <a:pt x="1" y="9"/>
                    </a:cubicBezTo>
                    <a:cubicBezTo>
                      <a:pt x="10" y="196"/>
                      <a:pt x="45" y="384"/>
                      <a:pt x="152" y="553"/>
                    </a:cubicBezTo>
                    <a:cubicBezTo>
                      <a:pt x="208" y="636"/>
                      <a:pt x="338" y="719"/>
                      <a:pt x="452" y="719"/>
                    </a:cubicBezTo>
                    <a:cubicBezTo>
                      <a:pt x="485" y="719"/>
                      <a:pt x="517" y="712"/>
                      <a:pt x="545" y="696"/>
                    </a:cubicBezTo>
                    <a:cubicBezTo>
                      <a:pt x="599" y="660"/>
                      <a:pt x="634" y="598"/>
                      <a:pt x="652" y="526"/>
                    </a:cubicBezTo>
                    <a:cubicBezTo>
                      <a:pt x="670" y="464"/>
                      <a:pt x="670" y="393"/>
                      <a:pt x="670" y="330"/>
                    </a:cubicBezTo>
                    <a:cubicBezTo>
                      <a:pt x="670" y="223"/>
                      <a:pt x="670" y="116"/>
                      <a:pt x="661" y="9"/>
                    </a:cubicBezTo>
                    <a:lnTo>
                      <a:pt x="661" y="0"/>
                    </a:lnTo>
                    <a:close/>
                  </a:path>
                </a:pathLst>
              </a:custGeom>
              <a:solidFill>
                <a:srgbClr val="24C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46;p51">
                <a:extLst>
                  <a:ext uri="{FF2B5EF4-FFF2-40B4-BE49-F238E27FC236}">
                    <a16:creationId xmlns:a16="http://schemas.microsoft.com/office/drawing/2014/main" id="{E739753F-A47F-6B53-0F0C-A7F8B0F588D7}"/>
                  </a:ext>
                </a:extLst>
              </p:cNvPr>
              <p:cNvSpPr/>
              <p:nvPr/>
            </p:nvSpPr>
            <p:spPr>
              <a:xfrm>
                <a:off x="789779" y="3113743"/>
                <a:ext cx="18578" cy="21053"/>
              </a:xfrm>
              <a:custGeom>
                <a:avLst/>
                <a:gdLst/>
                <a:ahLst/>
                <a:cxnLst/>
                <a:rect l="l" t="t" r="r" b="b"/>
                <a:pathLst>
                  <a:path w="473" h="536" extrusionOk="0">
                    <a:moveTo>
                      <a:pt x="155" y="1"/>
                    </a:moveTo>
                    <a:cubicBezTo>
                      <a:pt x="132" y="1"/>
                      <a:pt x="109" y="6"/>
                      <a:pt x="89" y="18"/>
                    </a:cubicBezTo>
                    <a:cubicBezTo>
                      <a:pt x="0" y="63"/>
                      <a:pt x="0" y="215"/>
                      <a:pt x="80" y="357"/>
                    </a:cubicBezTo>
                    <a:cubicBezTo>
                      <a:pt x="143" y="468"/>
                      <a:pt x="237" y="536"/>
                      <a:pt x="318" y="536"/>
                    </a:cubicBezTo>
                    <a:cubicBezTo>
                      <a:pt x="341" y="536"/>
                      <a:pt x="364" y="530"/>
                      <a:pt x="384" y="518"/>
                    </a:cubicBezTo>
                    <a:cubicBezTo>
                      <a:pt x="473" y="473"/>
                      <a:pt x="473" y="313"/>
                      <a:pt x="393" y="179"/>
                    </a:cubicBezTo>
                    <a:cubicBezTo>
                      <a:pt x="330" y="68"/>
                      <a:pt x="236" y="1"/>
                      <a:pt x="155" y="1"/>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47;p51">
                <a:extLst>
                  <a:ext uri="{FF2B5EF4-FFF2-40B4-BE49-F238E27FC236}">
                    <a16:creationId xmlns:a16="http://schemas.microsoft.com/office/drawing/2014/main" id="{AF127F9E-1E09-8D67-33AC-C3FC7C6DBC94}"/>
                  </a:ext>
                </a:extLst>
              </p:cNvPr>
              <p:cNvSpPr/>
              <p:nvPr/>
            </p:nvSpPr>
            <p:spPr>
              <a:xfrm>
                <a:off x="839503" y="3161032"/>
                <a:ext cx="13708" cy="24588"/>
              </a:xfrm>
              <a:custGeom>
                <a:avLst/>
                <a:gdLst/>
                <a:ahLst/>
                <a:cxnLst/>
                <a:rect l="l" t="t" r="r" b="b"/>
                <a:pathLst>
                  <a:path w="349" h="626" extrusionOk="0">
                    <a:moveTo>
                      <a:pt x="233" y="1"/>
                    </a:moveTo>
                    <a:lnTo>
                      <a:pt x="1" y="340"/>
                    </a:lnTo>
                    <a:lnTo>
                      <a:pt x="349" y="625"/>
                    </a:lnTo>
                    <a:lnTo>
                      <a:pt x="349" y="63"/>
                    </a:lnTo>
                    <a:lnTo>
                      <a:pt x="2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48;p51">
                <a:extLst>
                  <a:ext uri="{FF2B5EF4-FFF2-40B4-BE49-F238E27FC236}">
                    <a16:creationId xmlns:a16="http://schemas.microsoft.com/office/drawing/2014/main" id="{B5797DEA-E7B9-81BD-C636-DFDE3AB01628}"/>
                  </a:ext>
                </a:extLst>
              </p:cNvPr>
              <p:cNvSpPr/>
              <p:nvPr/>
            </p:nvSpPr>
            <p:spPr>
              <a:xfrm>
                <a:off x="802387" y="3163153"/>
                <a:ext cx="37157" cy="27023"/>
              </a:xfrm>
              <a:custGeom>
                <a:avLst/>
                <a:gdLst/>
                <a:ahLst/>
                <a:cxnLst/>
                <a:rect l="l" t="t" r="r" b="b"/>
                <a:pathLst>
                  <a:path w="946" h="688" extrusionOk="0">
                    <a:moveTo>
                      <a:pt x="313" y="1"/>
                    </a:moveTo>
                    <a:lnTo>
                      <a:pt x="0" y="224"/>
                    </a:lnTo>
                    <a:lnTo>
                      <a:pt x="776" y="687"/>
                    </a:lnTo>
                    <a:lnTo>
                      <a:pt x="946" y="286"/>
                    </a:lnTo>
                    <a:lnTo>
                      <a:pt x="3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49;p51">
                <a:extLst>
                  <a:ext uri="{FF2B5EF4-FFF2-40B4-BE49-F238E27FC236}">
                    <a16:creationId xmlns:a16="http://schemas.microsoft.com/office/drawing/2014/main" id="{148AEDA2-859B-70A5-9FF2-21DC1803F898}"/>
                  </a:ext>
                </a:extLst>
              </p:cNvPr>
              <p:cNvSpPr/>
              <p:nvPr/>
            </p:nvSpPr>
            <p:spPr>
              <a:xfrm>
                <a:off x="764171" y="3161739"/>
                <a:ext cx="76081" cy="188571"/>
              </a:xfrm>
              <a:custGeom>
                <a:avLst/>
                <a:gdLst/>
                <a:ahLst/>
                <a:cxnLst/>
                <a:rect l="l" t="t" r="r" b="b"/>
                <a:pathLst>
                  <a:path w="1937" h="4801" extrusionOk="0">
                    <a:moveTo>
                      <a:pt x="1241" y="1"/>
                    </a:moveTo>
                    <a:cubicBezTo>
                      <a:pt x="1223" y="1"/>
                      <a:pt x="1143" y="37"/>
                      <a:pt x="1116" y="45"/>
                    </a:cubicBezTo>
                    <a:cubicBezTo>
                      <a:pt x="982" y="81"/>
                      <a:pt x="875" y="152"/>
                      <a:pt x="750" y="215"/>
                    </a:cubicBezTo>
                    <a:cubicBezTo>
                      <a:pt x="643" y="286"/>
                      <a:pt x="536" y="349"/>
                      <a:pt x="456" y="447"/>
                    </a:cubicBezTo>
                    <a:cubicBezTo>
                      <a:pt x="447" y="447"/>
                      <a:pt x="447" y="456"/>
                      <a:pt x="447" y="465"/>
                    </a:cubicBezTo>
                    <a:cubicBezTo>
                      <a:pt x="447" y="474"/>
                      <a:pt x="447" y="474"/>
                      <a:pt x="447" y="483"/>
                    </a:cubicBezTo>
                    <a:cubicBezTo>
                      <a:pt x="581" y="813"/>
                      <a:pt x="652" y="1169"/>
                      <a:pt x="661" y="1526"/>
                    </a:cubicBezTo>
                    <a:cubicBezTo>
                      <a:pt x="670" y="1963"/>
                      <a:pt x="572" y="2409"/>
                      <a:pt x="420" y="2820"/>
                    </a:cubicBezTo>
                    <a:cubicBezTo>
                      <a:pt x="242" y="3293"/>
                      <a:pt x="28" y="3765"/>
                      <a:pt x="1" y="4274"/>
                    </a:cubicBezTo>
                    <a:cubicBezTo>
                      <a:pt x="1" y="4345"/>
                      <a:pt x="1" y="4408"/>
                      <a:pt x="1" y="4470"/>
                    </a:cubicBezTo>
                    <a:cubicBezTo>
                      <a:pt x="10" y="4652"/>
                      <a:pt x="119" y="4801"/>
                      <a:pt x="289" y="4801"/>
                    </a:cubicBezTo>
                    <a:cubicBezTo>
                      <a:pt x="294" y="4801"/>
                      <a:pt x="299" y="4801"/>
                      <a:pt x="304" y="4800"/>
                    </a:cubicBezTo>
                    <a:cubicBezTo>
                      <a:pt x="331" y="4800"/>
                      <a:pt x="367" y="4791"/>
                      <a:pt x="411" y="4782"/>
                    </a:cubicBezTo>
                    <a:cubicBezTo>
                      <a:pt x="447" y="4765"/>
                      <a:pt x="474" y="4738"/>
                      <a:pt x="509" y="4711"/>
                    </a:cubicBezTo>
                    <a:cubicBezTo>
                      <a:pt x="866" y="4363"/>
                      <a:pt x="1107" y="3917"/>
                      <a:pt x="1321" y="3471"/>
                    </a:cubicBezTo>
                    <a:cubicBezTo>
                      <a:pt x="1758" y="2543"/>
                      <a:pt x="1937" y="1401"/>
                      <a:pt x="1509" y="447"/>
                    </a:cubicBezTo>
                    <a:cubicBezTo>
                      <a:pt x="1464" y="358"/>
                      <a:pt x="1348" y="28"/>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50;p51">
                <a:extLst>
                  <a:ext uri="{FF2B5EF4-FFF2-40B4-BE49-F238E27FC236}">
                    <a16:creationId xmlns:a16="http://schemas.microsoft.com/office/drawing/2014/main" id="{1AC69D35-814A-974C-A81C-E0B1611928C0}"/>
                  </a:ext>
                </a:extLst>
              </p:cNvPr>
              <p:cNvSpPr/>
              <p:nvPr/>
            </p:nvSpPr>
            <p:spPr>
              <a:xfrm>
                <a:off x="722852" y="3176821"/>
                <a:ext cx="74667" cy="190299"/>
              </a:xfrm>
              <a:custGeom>
                <a:avLst/>
                <a:gdLst/>
                <a:ahLst/>
                <a:cxnLst/>
                <a:rect l="l" t="t" r="r" b="b"/>
                <a:pathLst>
                  <a:path w="1901" h="4845" extrusionOk="0">
                    <a:moveTo>
                      <a:pt x="1642" y="0"/>
                    </a:moveTo>
                    <a:cubicBezTo>
                      <a:pt x="1597" y="0"/>
                      <a:pt x="1561" y="27"/>
                      <a:pt x="1526" y="54"/>
                    </a:cubicBezTo>
                    <a:cubicBezTo>
                      <a:pt x="1267" y="250"/>
                      <a:pt x="1098" y="536"/>
                      <a:pt x="937" y="812"/>
                    </a:cubicBezTo>
                    <a:cubicBezTo>
                      <a:pt x="759" y="1116"/>
                      <a:pt x="571" y="1401"/>
                      <a:pt x="402" y="1704"/>
                    </a:cubicBezTo>
                    <a:cubicBezTo>
                      <a:pt x="384" y="1731"/>
                      <a:pt x="375" y="1758"/>
                      <a:pt x="357" y="1785"/>
                    </a:cubicBezTo>
                    <a:cubicBezTo>
                      <a:pt x="232" y="1990"/>
                      <a:pt x="89" y="2213"/>
                      <a:pt x="54" y="2445"/>
                    </a:cubicBezTo>
                    <a:cubicBezTo>
                      <a:pt x="0" y="2739"/>
                      <a:pt x="81" y="3025"/>
                      <a:pt x="170" y="3310"/>
                    </a:cubicBezTo>
                    <a:cubicBezTo>
                      <a:pt x="348" y="3845"/>
                      <a:pt x="616" y="4336"/>
                      <a:pt x="919" y="4809"/>
                    </a:cubicBezTo>
                    <a:cubicBezTo>
                      <a:pt x="937" y="4827"/>
                      <a:pt x="955" y="4845"/>
                      <a:pt x="973" y="4845"/>
                    </a:cubicBezTo>
                    <a:cubicBezTo>
                      <a:pt x="982" y="4845"/>
                      <a:pt x="990" y="4836"/>
                      <a:pt x="999" y="4827"/>
                    </a:cubicBezTo>
                    <a:cubicBezTo>
                      <a:pt x="1151" y="4729"/>
                      <a:pt x="1303" y="4630"/>
                      <a:pt x="1454" y="4532"/>
                    </a:cubicBezTo>
                    <a:cubicBezTo>
                      <a:pt x="1481" y="4514"/>
                      <a:pt x="1499" y="4497"/>
                      <a:pt x="1517" y="4479"/>
                    </a:cubicBezTo>
                    <a:cubicBezTo>
                      <a:pt x="1535" y="4434"/>
                      <a:pt x="1517" y="4390"/>
                      <a:pt x="1499" y="4354"/>
                    </a:cubicBezTo>
                    <a:cubicBezTo>
                      <a:pt x="1365" y="4015"/>
                      <a:pt x="1231" y="3667"/>
                      <a:pt x="1089" y="3319"/>
                    </a:cubicBezTo>
                    <a:cubicBezTo>
                      <a:pt x="1035" y="3176"/>
                      <a:pt x="973" y="3016"/>
                      <a:pt x="955" y="2855"/>
                    </a:cubicBezTo>
                    <a:cubicBezTo>
                      <a:pt x="937" y="2614"/>
                      <a:pt x="1017" y="2373"/>
                      <a:pt x="1142" y="2168"/>
                    </a:cubicBezTo>
                    <a:cubicBezTo>
                      <a:pt x="1267" y="1963"/>
                      <a:pt x="1445" y="1785"/>
                      <a:pt x="1624" y="1624"/>
                    </a:cubicBezTo>
                    <a:cubicBezTo>
                      <a:pt x="1686" y="1562"/>
                      <a:pt x="1749" y="1499"/>
                      <a:pt x="1784" y="1419"/>
                    </a:cubicBezTo>
                    <a:cubicBezTo>
                      <a:pt x="1900" y="1169"/>
                      <a:pt x="1883" y="875"/>
                      <a:pt x="1856" y="607"/>
                    </a:cubicBezTo>
                    <a:cubicBezTo>
                      <a:pt x="1847" y="464"/>
                      <a:pt x="1865" y="0"/>
                      <a:pt x="1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51;p51">
                <a:extLst>
                  <a:ext uri="{FF2B5EF4-FFF2-40B4-BE49-F238E27FC236}">
                    <a16:creationId xmlns:a16="http://schemas.microsoft.com/office/drawing/2014/main" id="{F37D90AF-B88C-DCC5-70EC-3334ACD419BF}"/>
                  </a:ext>
                </a:extLst>
              </p:cNvPr>
              <p:cNvSpPr/>
              <p:nvPr/>
            </p:nvSpPr>
            <p:spPr>
              <a:xfrm>
                <a:off x="853171" y="3159657"/>
                <a:ext cx="137078" cy="208092"/>
              </a:xfrm>
              <a:custGeom>
                <a:avLst/>
                <a:gdLst/>
                <a:ahLst/>
                <a:cxnLst/>
                <a:rect l="l" t="t" r="r" b="b"/>
                <a:pathLst>
                  <a:path w="3490" h="5298" extrusionOk="0">
                    <a:moveTo>
                      <a:pt x="3489" y="0"/>
                    </a:moveTo>
                    <a:lnTo>
                      <a:pt x="3489" y="0"/>
                    </a:lnTo>
                    <a:cubicBezTo>
                      <a:pt x="3088" y="81"/>
                      <a:pt x="2686" y="116"/>
                      <a:pt x="2285" y="161"/>
                    </a:cubicBezTo>
                    <a:cubicBezTo>
                      <a:pt x="1814" y="199"/>
                      <a:pt x="1350" y="245"/>
                      <a:pt x="881" y="245"/>
                    </a:cubicBezTo>
                    <a:cubicBezTo>
                      <a:pt x="808" y="245"/>
                      <a:pt x="735" y="244"/>
                      <a:pt x="661" y="241"/>
                    </a:cubicBezTo>
                    <a:cubicBezTo>
                      <a:pt x="438" y="241"/>
                      <a:pt x="197" y="197"/>
                      <a:pt x="1" y="98"/>
                    </a:cubicBezTo>
                    <a:lnTo>
                      <a:pt x="1" y="98"/>
                    </a:lnTo>
                    <a:cubicBezTo>
                      <a:pt x="72" y="304"/>
                      <a:pt x="170" y="527"/>
                      <a:pt x="170" y="741"/>
                    </a:cubicBezTo>
                    <a:cubicBezTo>
                      <a:pt x="179" y="991"/>
                      <a:pt x="197" y="1249"/>
                      <a:pt x="206" y="1499"/>
                    </a:cubicBezTo>
                    <a:cubicBezTo>
                      <a:pt x="224" y="1999"/>
                      <a:pt x="233" y="2498"/>
                      <a:pt x="233" y="2998"/>
                    </a:cubicBezTo>
                    <a:cubicBezTo>
                      <a:pt x="233" y="3774"/>
                      <a:pt x="179" y="4523"/>
                      <a:pt x="99" y="5290"/>
                    </a:cubicBezTo>
                    <a:cubicBezTo>
                      <a:pt x="143" y="5295"/>
                      <a:pt x="187" y="5297"/>
                      <a:pt x="230" y="5297"/>
                    </a:cubicBezTo>
                    <a:cubicBezTo>
                      <a:pt x="356" y="5297"/>
                      <a:pt x="480" y="5279"/>
                      <a:pt x="599" y="5246"/>
                    </a:cubicBezTo>
                    <a:cubicBezTo>
                      <a:pt x="634" y="5237"/>
                      <a:pt x="661" y="5228"/>
                      <a:pt x="688" y="5210"/>
                    </a:cubicBezTo>
                    <a:cubicBezTo>
                      <a:pt x="706" y="5192"/>
                      <a:pt x="715" y="5166"/>
                      <a:pt x="732" y="5130"/>
                    </a:cubicBezTo>
                    <a:cubicBezTo>
                      <a:pt x="822" y="4925"/>
                      <a:pt x="884" y="4702"/>
                      <a:pt x="911" y="4479"/>
                    </a:cubicBezTo>
                    <a:cubicBezTo>
                      <a:pt x="929" y="4327"/>
                      <a:pt x="929" y="4166"/>
                      <a:pt x="938" y="4015"/>
                    </a:cubicBezTo>
                    <a:cubicBezTo>
                      <a:pt x="947" y="3310"/>
                      <a:pt x="955" y="2605"/>
                      <a:pt x="920" y="1909"/>
                    </a:cubicBezTo>
                    <a:cubicBezTo>
                      <a:pt x="902" y="1731"/>
                      <a:pt x="893" y="1553"/>
                      <a:pt x="875" y="1383"/>
                    </a:cubicBezTo>
                    <a:cubicBezTo>
                      <a:pt x="866" y="1267"/>
                      <a:pt x="848" y="1267"/>
                      <a:pt x="938" y="1214"/>
                    </a:cubicBezTo>
                    <a:cubicBezTo>
                      <a:pt x="991" y="1169"/>
                      <a:pt x="1098" y="1151"/>
                      <a:pt x="1170" y="1124"/>
                    </a:cubicBezTo>
                    <a:cubicBezTo>
                      <a:pt x="1598" y="964"/>
                      <a:pt x="2035" y="812"/>
                      <a:pt x="2463" y="643"/>
                    </a:cubicBezTo>
                    <a:cubicBezTo>
                      <a:pt x="2838" y="500"/>
                      <a:pt x="3212" y="313"/>
                      <a:pt x="3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52;p51">
                <a:extLst>
                  <a:ext uri="{FF2B5EF4-FFF2-40B4-BE49-F238E27FC236}">
                    <a16:creationId xmlns:a16="http://schemas.microsoft.com/office/drawing/2014/main" id="{95E1EAF6-4AF3-52B2-1000-03A683D854FD}"/>
                  </a:ext>
                </a:extLst>
              </p:cNvPr>
              <p:cNvSpPr/>
              <p:nvPr/>
            </p:nvSpPr>
            <p:spPr>
              <a:xfrm>
                <a:off x="807296" y="3161739"/>
                <a:ext cx="32954" cy="139514"/>
              </a:xfrm>
              <a:custGeom>
                <a:avLst/>
                <a:gdLst/>
                <a:ahLst/>
                <a:cxnLst/>
                <a:rect l="l" t="t" r="r" b="b"/>
                <a:pathLst>
                  <a:path w="839" h="3552" extrusionOk="0">
                    <a:moveTo>
                      <a:pt x="143" y="1"/>
                    </a:moveTo>
                    <a:cubicBezTo>
                      <a:pt x="125" y="1"/>
                      <a:pt x="45" y="37"/>
                      <a:pt x="18" y="45"/>
                    </a:cubicBezTo>
                    <a:cubicBezTo>
                      <a:pt x="9" y="45"/>
                      <a:pt x="0" y="45"/>
                      <a:pt x="0" y="54"/>
                    </a:cubicBezTo>
                    <a:cubicBezTo>
                      <a:pt x="9" y="99"/>
                      <a:pt x="27" y="126"/>
                      <a:pt x="54" y="179"/>
                    </a:cubicBezTo>
                    <a:cubicBezTo>
                      <a:pt x="98" y="268"/>
                      <a:pt x="116" y="376"/>
                      <a:pt x="143" y="474"/>
                    </a:cubicBezTo>
                    <a:cubicBezTo>
                      <a:pt x="241" y="920"/>
                      <a:pt x="250" y="1393"/>
                      <a:pt x="179" y="1839"/>
                    </a:cubicBezTo>
                    <a:cubicBezTo>
                      <a:pt x="194" y="1836"/>
                      <a:pt x="210" y="1835"/>
                      <a:pt x="227" y="1835"/>
                    </a:cubicBezTo>
                    <a:cubicBezTo>
                      <a:pt x="276" y="1835"/>
                      <a:pt x="328" y="1845"/>
                      <a:pt x="375" y="1865"/>
                    </a:cubicBezTo>
                    <a:cubicBezTo>
                      <a:pt x="357" y="1937"/>
                      <a:pt x="304" y="1990"/>
                      <a:pt x="277" y="2053"/>
                    </a:cubicBezTo>
                    <a:cubicBezTo>
                      <a:pt x="214" y="2178"/>
                      <a:pt x="232" y="2329"/>
                      <a:pt x="250" y="2472"/>
                    </a:cubicBezTo>
                    <a:cubicBezTo>
                      <a:pt x="295" y="2829"/>
                      <a:pt x="268" y="3203"/>
                      <a:pt x="188" y="3551"/>
                    </a:cubicBezTo>
                    <a:cubicBezTo>
                      <a:pt x="196" y="3525"/>
                      <a:pt x="214" y="3498"/>
                      <a:pt x="223" y="3471"/>
                    </a:cubicBezTo>
                    <a:cubicBezTo>
                      <a:pt x="660" y="2543"/>
                      <a:pt x="839" y="1401"/>
                      <a:pt x="411" y="447"/>
                    </a:cubicBezTo>
                    <a:cubicBezTo>
                      <a:pt x="366" y="358"/>
                      <a:pt x="250" y="28"/>
                      <a:pt x="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53;p51">
                <a:extLst>
                  <a:ext uri="{FF2B5EF4-FFF2-40B4-BE49-F238E27FC236}">
                    <a16:creationId xmlns:a16="http://schemas.microsoft.com/office/drawing/2014/main" id="{C2B6D6CE-2BF4-08B6-54FA-60DBC2CA6BD8}"/>
                  </a:ext>
                </a:extLst>
              </p:cNvPr>
              <p:cNvSpPr/>
              <p:nvPr/>
            </p:nvSpPr>
            <p:spPr>
              <a:xfrm>
                <a:off x="853171" y="3163506"/>
                <a:ext cx="23881" cy="130401"/>
              </a:xfrm>
              <a:custGeom>
                <a:avLst/>
                <a:gdLst/>
                <a:ahLst/>
                <a:cxnLst/>
                <a:rect l="l" t="t" r="r" b="b"/>
                <a:pathLst>
                  <a:path w="608" h="3320" extrusionOk="0">
                    <a:moveTo>
                      <a:pt x="1" y="0"/>
                    </a:moveTo>
                    <a:cubicBezTo>
                      <a:pt x="72" y="206"/>
                      <a:pt x="170" y="429"/>
                      <a:pt x="170" y="643"/>
                    </a:cubicBezTo>
                    <a:cubicBezTo>
                      <a:pt x="179" y="893"/>
                      <a:pt x="197" y="1151"/>
                      <a:pt x="206" y="1410"/>
                    </a:cubicBezTo>
                    <a:cubicBezTo>
                      <a:pt x="224" y="1901"/>
                      <a:pt x="233" y="2400"/>
                      <a:pt x="233" y="2900"/>
                    </a:cubicBezTo>
                    <a:cubicBezTo>
                      <a:pt x="233" y="3042"/>
                      <a:pt x="233" y="3176"/>
                      <a:pt x="224" y="3319"/>
                    </a:cubicBezTo>
                    <a:cubicBezTo>
                      <a:pt x="322" y="3025"/>
                      <a:pt x="465" y="2730"/>
                      <a:pt x="509" y="2427"/>
                    </a:cubicBezTo>
                    <a:cubicBezTo>
                      <a:pt x="527" y="2240"/>
                      <a:pt x="509" y="2052"/>
                      <a:pt x="500" y="1865"/>
                    </a:cubicBezTo>
                    <a:lnTo>
                      <a:pt x="500" y="1865"/>
                    </a:lnTo>
                    <a:cubicBezTo>
                      <a:pt x="520" y="1878"/>
                      <a:pt x="549" y="1886"/>
                      <a:pt x="577" y="1886"/>
                    </a:cubicBezTo>
                    <a:cubicBezTo>
                      <a:pt x="588" y="1886"/>
                      <a:pt x="598" y="1885"/>
                      <a:pt x="608" y="1883"/>
                    </a:cubicBezTo>
                    <a:cubicBezTo>
                      <a:pt x="554" y="1562"/>
                      <a:pt x="509" y="1240"/>
                      <a:pt x="465" y="919"/>
                    </a:cubicBezTo>
                    <a:cubicBezTo>
                      <a:pt x="420" y="607"/>
                      <a:pt x="313" y="339"/>
                      <a:pt x="179" y="72"/>
                    </a:cubicBezTo>
                    <a:cubicBezTo>
                      <a:pt x="117" y="54"/>
                      <a:pt x="54" y="3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54;p51">
                <a:extLst>
                  <a:ext uri="{FF2B5EF4-FFF2-40B4-BE49-F238E27FC236}">
                    <a16:creationId xmlns:a16="http://schemas.microsoft.com/office/drawing/2014/main" id="{70DE65E3-FB19-3A0A-EA98-E882BC88A90A}"/>
                  </a:ext>
                </a:extLst>
              </p:cNvPr>
              <p:cNvSpPr/>
              <p:nvPr/>
            </p:nvSpPr>
            <p:spPr>
              <a:xfrm>
                <a:off x="833690" y="3180356"/>
                <a:ext cx="17793" cy="175178"/>
              </a:xfrm>
              <a:custGeom>
                <a:avLst/>
                <a:gdLst/>
                <a:ahLst/>
                <a:cxnLst/>
                <a:rect l="l" t="t" r="r" b="b"/>
                <a:pathLst>
                  <a:path w="453" h="4460" extrusionOk="0">
                    <a:moveTo>
                      <a:pt x="244" y="1"/>
                    </a:moveTo>
                    <a:cubicBezTo>
                      <a:pt x="222" y="1"/>
                      <a:pt x="201" y="18"/>
                      <a:pt x="211" y="44"/>
                    </a:cubicBezTo>
                    <a:cubicBezTo>
                      <a:pt x="310" y="312"/>
                      <a:pt x="345" y="597"/>
                      <a:pt x="363" y="883"/>
                    </a:cubicBezTo>
                    <a:cubicBezTo>
                      <a:pt x="390" y="1177"/>
                      <a:pt x="390" y="1463"/>
                      <a:pt x="381" y="1748"/>
                    </a:cubicBezTo>
                    <a:cubicBezTo>
                      <a:pt x="363" y="2328"/>
                      <a:pt x="327" y="2899"/>
                      <a:pt x="202" y="3470"/>
                    </a:cubicBezTo>
                    <a:cubicBezTo>
                      <a:pt x="131" y="3791"/>
                      <a:pt x="60" y="4103"/>
                      <a:pt x="6" y="4416"/>
                    </a:cubicBezTo>
                    <a:cubicBezTo>
                      <a:pt x="1" y="4442"/>
                      <a:pt x="21" y="4459"/>
                      <a:pt x="40" y="4459"/>
                    </a:cubicBezTo>
                    <a:cubicBezTo>
                      <a:pt x="53" y="4459"/>
                      <a:pt x="65" y="4451"/>
                      <a:pt x="69" y="4433"/>
                    </a:cubicBezTo>
                    <a:cubicBezTo>
                      <a:pt x="176" y="3871"/>
                      <a:pt x="336" y="3309"/>
                      <a:pt x="390" y="2729"/>
                    </a:cubicBezTo>
                    <a:cubicBezTo>
                      <a:pt x="426" y="2444"/>
                      <a:pt x="434" y="2159"/>
                      <a:pt x="443" y="1864"/>
                    </a:cubicBezTo>
                    <a:cubicBezTo>
                      <a:pt x="452" y="1570"/>
                      <a:pt x="452" y="1266"/>
                      <a:pt x="434" y="972"/>
                    </a:cubicBezTo>
                    <a:cubicBezTo>
                      <a:pt x="417" y="651"/>
                      <a:pt x="390" y="321"/>
                      <a:pt x="283" y="26"/>
                    </a:cubicBezTo>
                    <a:cubicBezTo>
                      <a:pt x="276" y="8"/>
                      <a:pt x="260" y="1"/>
                      <a:pt x="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58081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720000" y="507312"/>
            <a:ext cx="7704000" cy="658315"/>
          </a:xfrm>
          <a:prstGeom prst="rect">
            <a:avLst/>
          </a:prstGeom>
        </p:spPr>
        <p:txBody>
          <a:bodyPr spcFirstLastPara="1" wrap="square" lIns="91425" tIns="91425" rIns="91425" bIns="91425" anchor="t" anchorCtr="0">
            <a:noAutofit/>
          </a:bodyPr>
          <a:lstStyle/>
          <a:p>
            <a:r>
              <a:rPr lang="es-ES" sz="2400"/>
              <a:t>Gráfica 6: Medio de </a:t>
            </a:r>
            <a:r>
              <a:rPr lang="es-ES" sz="2400">
                <a:solidFill>
                  <a:schemeClr val="accent1"/>
                </a:solidFill>
              </a:rPr>
              <a:t>transporte utilizado </a:t>
            </a:r>
            <a:r>
              <a:rPr lang="es-ES" sz="2400"/>
              <a:t>en relación con la matrícula de materias en diferentes sedes.</a:t>
            </a:r>
            <a:endParaRPr lang="es-ES" sz="2400">
              <a:solidFill>
                <a:schemeClr val="accent1"/>
              </a:solidFill>
            </a:endParaRPr>
          </a:p>
        </p:txBody>
      </p:sp>
      <p:graphicFrame>
        <p:nvGraphicFramePr>
          <p:cNvPr id="5" name="Gráfico 4">
            <a:extLst>
              <a:ext uri="{FF2B5EF4-FFF2-40B4-BE49-F238E27FC236}">
                <a16:creationId xmlns:a16="http://schemas.microsoft.com/office/drawing/2014/main" id="{728ED1DA-0BB3-04DE-539F-FACC1055E83D}"/>
              </a:ext>
            </a:extLst>
          </p:cNvPr>
          <p:cNvGraphicFramePr/>
          <p:nvPr>
            <p:extLst>
              <p:ext uri="{D42A27DB-BD31-4B8C-83A1-F6EECF244321}">
                <p14:modId xmlns:p14="http://schemas.microsoft.com/office/powerpoint/2010/main" val="579765777"/>
              </p:ext>
            </p:extLst>
          </p:nvPr>
        </p:nvGraphicFramePr>
        <p:xfrm>
          <a:off x="1451836" y="1576769"/>
          <a:ext cx="5901664" cy="2826432"/>
        </p:xfrm>
        <a:graphic>
          <a:graphicData uri="http://schemas.openxmlformats.org/drawingml/2006/chart">
            <c:chart xmlns:c="http://schemas.openxmlformats.org/drawingml/2006/chart" xmlns:r="http://schemas.openxmlformats.org/officeDocument/2006/relationships" r:id="rId3"/>
          </a:graphicData>
        </a:graphic>
      </p:graphicFrame>
      <p:pic>
        <p:nvPicPr>
          <p:cNvPr id="7" name="Imagen 6">
            <a:extLst>
              <a:ext uri="{FF2B5EF4-FFF2-40B4-BE49-F238E27FC236}">
                <a16:creationId xmlns:a16="http://schemas.microsoft.com/office/drawing/2014/main" id="{C78D37A6-FD12-8236-E5D9-A1928332F7F2}"/>
              </a:ext>
            </a:extLst>
          </p:cNvPr>
          <p:cNvPicPr>
            <a:picLocks noChangeAspect="1"/>
          </p:cNvPicPr>
          <p:nvPr/>
        </p:nvPicPr>
        <p:blipFill>
          <a:blip r:embed="rId4"/>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1130837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720000" y="507312"/>
            <a:ext cx="7704000" cy="658315"/>
          </a:xfrm>
          <a:prstGeom prst="rect">
            <a:avLst/>
          </a:prstGeom>
        </p:spPr>
        <p:txBody>
          <a:bodyPr spcFirstLastPara="1" wrap="square" lIns="91425" tIns="91425" rIns="91425" bIns="91425" anchor="t" anchorCtr="0">
            <a:noAutofit/>
          </a:bodyPr>
          <a:lstStyle/>
          <a:p>
            <a:r>
              <a:rPr lang="es-ES" sz="2400"/>
              <a:t>Gráfica 7:Estudiantes beneficiarios con </a:t>
            </a:r>
            <a:r>
              <a:rPr lang="es-ES" sz="2400">
                <a:solidFill>
                  <a:schemeClr val="accent1"/>
                </a:solidFill>
              </a:rPr>
              <a:t>movilidad estudiantil </a:t>
            </a:r>
            <a:r>
              <a:rPr lang="es-ES" sz="2400"/>
              <a:t>(cívica, tiquetera bus inter campus)</a:t>
            </a:r>
            <a:endParaRPr lang="es-ES" sz="2400">
              <a:solidFill>
                <a:schemeClr val="accent1"/>
              </a:solidFill>
            </a:endParaRPr>
          </a:p>
        </p:txBody>
      </p:sp>
      <p:pic>
        <p:nvPicPr>
          <p:cNvPr id="7" name="Imagen 6">
            <a:extLst>
              <a:ext uri="{FF2B5EF4-FFF2-40B4-BE49-F238E27FC236}">
                <a16:creationId xmlns:a16="http://schemas.microsoft.com/office/drawing/2014/main" id="{C78D37A6-FD12-8236-E5D9-A1928332F7F2}"/>
              </a:ext>
            </a:extLst>
          </p:cNvPr>
          <p:cNvPicPr>
            <a:picLocks noChangeAspect="1"/>
          </p:cNvPicPr>
          <p:nvPr/>
        </p:nvPicPr>
        <p:blipFill>
          <a:blip r:embed="rId3"/>
          <a:stretch>
            <a:fillRect/>
          </a:stretch>
        </p:blipFill>
        <p:spPr>
          <a:xfrm>
            <a:off x="6636982" y="4267733"/>
            <a:ext cx="2507018" cy="875767"/>
          </a:xfrm>
          <a:prstGeom prst="rect">
            <a:avLst/>
          </a:prstGeom>
        </p:spPr>
      </p:pic>
      <p:graphicFrame>
        <p:nvGraphicFramePr>
          <p:cNvPr id="2" name="Gráfico 1">
            <a:extLst>
              <a:ext uri="{FF2B5EF4-FFF2-40B4-BE49-F238E27FC236}">
                <a16:creationId xmlns:a16="http://schemas.microsoft.com/office/drawing/2014/main" id="{725EEB17-B4E3-98F7-EC08-2B1581128019}"/>
              </a:ext>
            </a:extLst>
          </p:cNvPr>
          <p:cNvGraphicFramePr/>
          <p:nvPr>
            <p:extLst>
              <p:ext uri="{D42A27DB-BD31-4B8C-83A1-F6EECF244321}">
                <p14:modId xmlns:p14="http://schemas.microsoft.com/office/powerpoint/2010/main" val="3555518762"/>
              </p:ext>
            </p:extLst>
          </p:nvPr>
        </p:nvGraphicFramePr>
        <p:xfrm>
          <a:off x="1468475" y="1834006"/>
          <a:ext cx="5463821" cy="3052233"/>
        </p:xfrm>
        <a:graphic>
          <a:graphicData uri="http://schemas.openxmlformats.org/drawingml/2006/chart">
            <c:chart xmlns:c="http://schemas.openxmlformats.org/drawingml/2006/chart" xmlns:r="http://schemas.openxmlformats.org/officeDocument/2006/relationships" r:id="rId4"/>
          </a:graphicData>
        </a:graphic>
      </p:graphicFrame>
      <p:grpSp>
        <p:nvGrpSpPr>
          <p:cNvPr id="3" name="Google Shape;912;p41">
            <a:extLst>
              <a:ext uri="{FF2B5EF4-FFF2-40B4-BE49-F238E27FC236}">
                <a16:creationId xmlns:a16="http://schemas.microsoft.com/office/drawing/2014/main" id="{7A1DEDE9-F372-4471-DCE3-1F3C946DA618}"/>
              </a:ext>
            </a:extLst>
          </p:cNvPr>
          <p:cNvGrpSpPr/>
          <p:nvPr/>
        </p:nvGrpSpPr>
        <p:grpSpPr>
          <a:xfrm>
            <a:off x="5923358" y="1945153"/>
            <a:ext cx="1967133" cy="2322580"/>
            <a:chOff x="423377" y="629084"/>
            <a:chExt cx="482117" cy="564264"/>
          </a:xfrm>
        </p:grpSpPr>
        <p:sp>
          <p:nvSpPr>
            <p:cNvPr id="4" name="Google Shape;913;p41">
              <a:extLst>
                <a:ext uri="{FF2B5EF4-FFF2-40B4-BE49-F238E27FC236}">
                  <a16:creationId xmlns:a16="http://schemas.microsoft.com/office/drawing/2014/main" id="{C4F072EF-223B-91A4-CBA5-0902DFE53EFA}"/>
                </a:ext>
              </a:extLst>
            </p:cNvPr>
            <p:cNvSpPr/>
            <p:nvPr/>
          </p:nvSpPr>
          <p:spPr>
            <a:xfrm>
              <a:off x="424722" y="629084"/>
              <a:ext cx="480757" cy="564261"/>
            </a:xfrm>
            <a:custGeom>
              <a:avLst/>
              <a:gdLst/>
              <a:ahLst/>
              <a:cxnLst/>
              <a:rect l="l" t="t" r="r" b="b"/>
              <a:pathLst>
                <a:path w="12240" h="14366" extrusionOk="0">
                  <a:moveTo>
                    <a:pt x="6998" y="1"/>
                  </a:moveTo>
                  <a:cubicBezTo>
                    <a:pt x="6638" y="1"/>
                    <a:pt x="6289" y="238"/>
                    <a:pt x="6227" y="716"/>
                  </a:cubicBezTo>
                  <a:lnTo>
                    <a:pt x="5620" y="636"/>
                  </a:lnTo>
                  <a:cubicBezTo>
                    <a:pt x="5620" y="609"/>
                    <a:pt x="5602" y="582"/>
                    <a:pt x="5585" y="564"/>
                  </a:cubicBezTo>
                  <a:cubicBezTo>
                    <a:pt x="5570" y="555"/>
                    <a:pt x="5554" y="551"/>
                    <a:pt x="5539" y="551"/>
                  </a:cubicBezTo>
                  <a:cubicBezTo>
                    <a:pt x="5508" y="551"/>
                    <a:pt x="5481" y="567"/>
                    <a:pt x="5469" y="591"/>
                  </a:cubicBezTo>
                  <a:lnTo>
                    <a:pt x="5451" y="618"/>
                  </a:lnTo>
                  <a:lnTo>
                    <a:pt x="5415" y="609"/>
                  </a:lnTo>
                  <a:cubicBezTo>
                    <a:pt x="5397" y="555"/>
                    <a:pt x="5379" y="520"/>
                    <a:pt x="5379" y="520"/>
                  </a:cubicBezTo>
                  <a:lnTo>
                    <a:pt x="4800" y="431"/>
                  </a:lnTo>
                  <a:lnTo>
                    <a:pt x="4782" y="529"/>
                  </a:lnTo>
                  <a:lnTo>
                    <a:pt x="1766" y="136"/>
                  </a:lnTo>
                  <a:lnTo>
                    <a:pt x="0" y="689"/>
                  </a:lnTo>
                  <a:lnTo>
                    <a:pt x="473" y="975"/>
                  </a:lnTo>
                  <a:lnTo>
                    <a:pt x="1570" y="1653"/>
                  </a:lnTo>
                  <a:lnTo>
                    <a:pt x="4585" y="2036"/>
                  </a:lnTo>
                  <a:lnTo>
                    <a:pt x="4434" y="3276"/>
                  </a:lnTo>
                  <a:cubicBezTo>
                    <a:pt x="4425" y="3303"/>
                    <a:pt x="4416" y="3339"/>
                    <a:pt x="4416" y="3374"/>
                  </a:cubicBezTo>
                  <a:cubicBezTo>
                    <a:pt x="4425" y="3521"/>
                    <a:pt x="4549" y="3634"/>
                    <a:pt x="4702" y="3634"/>
                  </a:cubicBezTo>
                  <a:cubicBezTo>
                    <a:pt x="4708" y="3634"/>
                    <a:pt x="4713" y="3633"/>
                    <a:pt x="4719" y="3633"/>
                  </a:cubicBezTo>
                  <a:cubicBezTo>
                    <a:pt x="4737" y="3633"/>
                    <a:pt x="4764" y="3624"/>
                    <a:pt x="4782" y="3624"/>
                  </a:cubicBezTo>
                  <a:lnTo>
                    <a:pt x="5808" y="3321"/>
                  </a:lnTo>
                  <a:lnTo>
                    <a:pt x="5808" y="3321"/>
                  </a:lnTo>
                  <a:cubicBezTo>
                    <a:pt x="5799" y="3357"/>
                    <a:pt x="5799" y="3392"/>
                    <a:pt x="5799" y="3419"/>
                  </a:cubicBezTo>
                  <a:cubicBezTo>
                    <a:pt x="5799" y="3553"/>
                    <a:pt x="5852" y="3660"/>
                    <a:pt x="5950" y="3731"/>
                  </a:cubicBezTo>
                  <a:lnTo>
                    <a:pt x="5736" y="4882"/>
                  </a:lnTo>
                  <a:lnTo>
                    <a:pt x="5379" y="6470"/>
                  </a:lnTo>
                  <a:lnTo>
                    <a:pt x="5924" y="13758"/>
                  </a:lnTo>
                  <a:lnTo>
                    <a:pt x="5986" y="13758"/>
                  </a:lnTo>
                  <a:lnTo>
                    <a:pt x="5986" y="14053"/>
                  </a:lnTo>
                  <a:lnTo>
                    <a:pt x="5977" y="14053"/>
                  </a:lnTo>
                  <a:lnTo>
                    <a:pt x="5745" y="14205"/>
                  </a:lnTo>
                  <a:lnTo>
                    <a:pt x="5424" y="14365"/>
                  </a:lnTo>
                  <a:lnTo>
                    <a:pt x="6289" y="14365"/>
                  </a:lnTo>
                  <a:lnTo>
                    <a:pt x="6200" y="14053"/>
                  </a:lnTo>
                  <a:lnTo>
                    <a:pt x="6191" y="14053"/>
                  </a:lnTo>
                  <a:lnTo>
                    <a:pt x="6236" y="13758"/>
                  </a:lnTo>
                  <a:lnTo>
                    <a:pt x="6379" y="13758"/>
                  </a:lnTo>
                  <a:lnTo>
                    <a:pt x="6869" y="7844"/>
                  </a:lnTo>
                  <a:lnTo>
                    <a:pt x="9180" y="13758"/>
                  </a:lnTo>
                  <a:lnTo>
                    <a:pt x="9242" y="13758"/>
                  </a:lnTo>
                  <a:lnTo>
                    <a:pt x="9385" y="14080"/>
                  </a:lnTo>
                  <a:lnTo>
                    <a:pt x="9296" y="14365"/>
                  </a:lnTo>
                  <a:lnTo>
                    <a:pt x="10170" y="14365"/>
                  </a:lnTo>
                  <a:lnTo>
                    <a:pt x="9840" y="14205"/>
                  </a:lnTo>
                  <a:lnTo>
                    <a:pt x="9608" y="14053"/>
                  </a:lnTo>
                  <a:lnTo>
                    <a:pt x="9581" y="14071"/>
                  </a:lnTo>
                  <a:lnTo>
                    <a:pt x="9492" y="13758"/>
                  </a:lnTo>
                  <a:lnTo>
                    <a:pt x="9528" y="13758"/>
                  </a:lnTo>
                  <a:lnTo>
                    <a:pt x="8020" y="6238"/>
                  </a:lnTo>
                  <a:lnTo>
                    <a:pt x="7699" y="5810"/>
                  </a:lnTo>
                  <a:lnTo>
                    <a:pt x="7913" y="5774"/>
                  </a:lnTo>
                  <a:lnTo>
                    <a:pt x="8074" y="5738"/>
                  </a:lnTo>
                  <a:cubicBezTo>
                    <a:pt x="8154" y="5730"/>
                    <a:pt x="8207" y="5667"/>
                    <a:pt x="8199" y="5605"/>
                  </a:cubicBezTo>
                  <a:cubicBezTo>
                    <a:pt x="8199" y="5539"/>
                    <a:pt x="8139" y="5496"/>
                    <a:pt x="8067" y="5496"/>
                  </a:cubicBezTo>
                  <a:cubicBezTo>
                    <a:pt x="8060" y="5496"/>
                    <a:pt x="8054" y="5497"/>
                    <a:pt x="8047" y="5498"/>
                  </a:cubicBezTo>
                  <a:lnTo>
                    <a:pt x="7752" y="5524"/>
                  </a:lnTo>
                  <a:lnTo>
                    <a:pt x="7663" y="5391"/>
                  </a:lnTo>
                  <a:lnTo>
                    <a:pt x="9046" y="4418"/>
                  </a:lnTo>
                  <a:cubicBezTo>
                    <a:pt x="9189" y="4347"/>
                    <a:pt x="9251" y="4186"/>
                    <a:pt x="9180" y="4044"/>
                  </a:cubicBezTo>
                  <a:cubicBezTo>
                    <a:pt x="9162" y="4008"/>
                    <a:pt x="9135" y="3972"/>
                    <a:pt x="9108" y="3945"/>
                  </a:cubicBezTo>
                  <a:lnTo>
                    <a:pt x="8002" y="2705"/>
                  </a:lnTo>
                  <a:cubicBezTo>
                    <a:pt x="7993" y="2696"/>
                    <a:pt x="7993" y="2696"/>
                    <a:pt x="7984" y="2688"/>
                  </a:cubicBezTo>
                  <a:cubicBezTo>
                    <a:pt x="7984" y="2688"/>
                    <a:pt x="7984" y="2688"/>
                    <a:pt x="7984" y="2679"/>
                  </a:cubicBezTo>
                  <a:cubicBezTo>
                    <a:pt x="8020" y="2625"/>
                    <a:pt x="8056" y="2563"/>
                    <a:pt x="8091" y="2491"/>
                  </a:cubicBezTo>
                  <a:lnTo>
                    <a:pt x="10402" y="2795"/>
                  </a:lnTo>
                  <a:lnTo>
                    <a:pt x="10500" y="2803"/>
                  </a:lnTo>
                  <a:lnTo>
                    <a:pt x="10884" y="2848"/>
                  </a:lnTo>
                  <a:lnTo>
                    <a:pt x="10875" y="2919"/>
                  </a:lnTo>
                  <a:lnTo>
                    <a:pt x="11125" y="2946"/>
                  </a:lnTo>
                  <a:lnTo>
                    <a:pt x="11134" y="2884"/>
                  </a:lnTo>
                  <a:lnTo>
                    <a:pt x="11330" y="2911"/>
                  </a:lnTo>
                  <a:cubicBezTo>
                    <a:pt x="11362" y="2915"/>
                    <a:pt x="11394" y="2917"/>
                    <a:pt x="11426" y="2917"/>
                  </a:cubicBezTo>
                  <a:cubicBezTo>
                    <a:pt x="11806" y="2917"/>
                    <a:pt x="12137" y="2629"/>
                    <a:pt x="12186" y="2250"/>
                  </a:cubicBezTo>
                  <a:cubicBezTo>
                    <a:pt x="12240" y="1831"/>
                    <a:pt x="11945" y="1447"/>
                    <a:pt x="11526" y="1394"/>
                  </a:cubicBezTo>
                  <a:lnTo>
                    <a:pt x="11321" y="1367"/>
                  </a:lnTo>
                  <a:lnTo>
                    <a:pt x="11330" y="1305"/>
                  </a:lnTo>
                  <a:lnTo>
                    <a:pt x="11080" y="1269"/>
                  </a:lnTo>
                  <a:lnTo>
                    <a:pt x="11071" y="1340"/>
                  </a:lnTo>
                  <a:lnTo>
                    <a:pt x="8341" y="984"/>
                  </a:lnTo>
                  <a:cubicBezTo>
                    <a:pt x="8314" y="877"/>
                    <a:pt x="8279" y="778"/>
                    <a:pt x="8234" y="680"/>
                  </a:cubicBezTo>
                  <a:cubicBezTo>
                    <a:pt x="8207" y="636"/>
                    <a:pt x="8181" y="591"/>
                    <a:pt x="8145" y="546"/>
                  </a:cubicBezTo>
                  <a:cubicBezTo>
                    <a:pt x="8083" y="466"/>
                    <a:pt x="8002" y="404"/>
                    <a:pt x="7922" y="359"/>
                  </a:cubicBezTo>
                  <a:cubicBezTo>
                    <a:pt x="7815" y="297"/>
                    <a:pt x="7690" y="297"/>
                    <a:pt x="7583" y="243"/>
                  </a:cubicBezTo>
                  <a:cubicBezTo>
                    <a:pt x="7422" y="82"/>
                    <a:pt x="7208" y="1"/>
                    <a:pt x="6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14;p41">
              <a:extLst>
                <a:ext uri="{FF2B5EF4-FFF2-40B4-BE49-F238E27FC236}">
                  <a16:creationId xmlns:a16="http://schemas.microsoft.com/office/drawing/2014/main" id="{C6AB8769-F8B5-9B1B-30F9-6524A739D530}"/>
                </a:ext>
              </a:extLst>
            </p:cNvPr>
            <p:cNvGrpSpPr/>
            <p:nvPr/>
          </p:nvGrpSpPr>
          <p:grpSpPr>
            <a:xfrm>
              <a:off x="423377" y="629138"/>
              <a:ext cx="482117" cy="564210"/>
              <a:chOff x="423377" y="629138"/>
              <a:chExt cx="482117" cy="564210"/>
            </a:xfrm>
          </p:grpSpPr>
          <p:sp>
            <p:nvSpPr>
              <p:cNvPr id="8" name="Google Shape;915;p41">
                <a:extLst>
                  <a:ext uri="{FF2B5EF4-FFF2-40B4-BE49-F238E27FC236}">
                    <a16:creationId xmlns:a16="http://schemas.microsoft.com/office/drawing/2014/main" id="{31D2A183-BC06-110F-70D2-FDC52F66E169}"/>
                  </a:ext>
                </a:extLst>
              </p:cNvPr>
              <p:cNvSpPr/>
              <p:nvPr/>
            </p:nvSpPr>
            <p:spPr>
              <a:xfrm>
                <a:off x="598506" y="699247"/>
                <a:ext cx="25609" cy="59937"/>
              </a:xfrm>
              <a:custGeom>
                <a:avLst/>
                <a:gdLst/>
                <a:ahLst/>
                <a:cxnLst/>
                <a:rect l="l" t="t" r="r" b="b"/>
                <a:pathLst>
                  <a:path w="652" h="1526" extrusionOk="0">
                    <a:moveTo>
                      <a:pt x="652" y="0"/>
                    </a:moveTo>
                    <a:lnTo>
                      <a:pt x="170" y="125"/>
                    </a:lnTo>
                    <a:lnTo>
                      <a:pt x="0" y="1499"/>
                    </a:lnTo>
                    <a:lnTo>
                      <a:pt x="562" y="1526"/>
                    </a:lnTo>
                    <a:lnTo>
                      <a:pt x="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16;p41">
                <a:extLst>
                  <a:ext uri="{FF2B5EF4-FFF2-40B4-BE49-F238E27FC236}">
                    <a16:creationId xmlns:a16="http://schemas.microsoft.com/office/drawing/2014/main" id="{4334D046-E046-87A6-46F6-5A10FD4F122F}"/>
                  </a:ext>
                </a:extLst>
              </p:cNvPr>
              <p:cNvSpPr/>
              <p:nvPr/>
            </p:nvSpPr>
            <p:spPr>
              <a:xfrm>
                <a:off x="630752" y="650740"/>
                <a:ext cx="15083" cy="13511"/>
              </a:xfrm>
              <a:custGeom>
                <a:avLst/>
                <a:gdLst/>
                <a:ahLst/>
                <a:cxnLst/>
                <a:rect l="l" t="t" r="r" b="b"/>
                <a:pathLst>
                  <a:path w="384" h="344" extrusionOk="0">
                    <a:moveTo>
                      <a:pt x="293" y="0"/>
                    </a:moveTo>
                    <a:cubicBezTo>
                      <a:pt x="263" y="0"/>
                      <a:pt x="235" y="16"/>
                      <a:pt x="223" y="40"/>
                    </a:cubicBezTo>
                    <a:lnTo>
                      <a:pt x="0" y="308"/>
                    </a:lnTo>
                    <a:lnTo>
                      <a:pt x="232" y="343"/>
                    </a:lnTo>
                    <a:lnTo>
                      <a:pt x="357" y="129"/>
                    </a:lnTo>
                    <a:cubicBezTo>
                      <a:pt x="384" y="94"/>
                      <a:pt x="375" y="40"/>
                      <a:pt x="339" y="13"/>
                    </a:cubicBezTo>
                    <a:cubicBezTo>
                      <a:pt x="324" y="4"/>
                      <a:pt x="308" y="0"/>
                      <a:pt x="293"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7;p41">
                <a:extLst>
                  <a:ext uri="{FF2B5EF4-FFF2-40B4-BE49-F238E27FC236}">
                    <a16:creationId xmlns:a16="http://schemas.microsoft.com/office/drawing/2014/main" id="{8676C395-9866-D0FD-A111-71BB282CCF3B}"/>
                  </a:ext>
                </a:extLst>
              </p:cNvPr>
              <p:cNvSpPr/>
              <p:nvPr/>
            </p:nvSpPr>
            <p:spPr>
              <a:xfrm>
                <a:off x="612175" y="645988"/>
                <a:ext cx="23841" cy="13865"/>
              </a:xfrm>
              <a:custGeom>
                <a:avLst/>
                <a:gdLst/>
                <a:ahLst/>
                <a:cxnLst/>
                <a:rect l="l" t="t" r="r" b="b"/>
                <a:pathLst>
                  <a:path w="607" h="353" extrusionOk="0">
                    <a:moveTo>
                      <a:pt x="27" y="1"/>
                    </a:moveTo>
                    <a:lnTo>
                      <a:pt x="27" y="9"/>
                    </a:lnTo>
                    <a:cubicBezTo>
                      <a:pt x="0" y="170"/>
                      <a:pt x="107" y="322"/>
                      <a:pt x="268" y="348"/>
                    </a:cubicBezTo>
                    <a:cubicBezTo>
                      <a:pt x="284" y="351"/>
                      <a:pt x="299" y="352"/>
                      <a:pt x="314" y="352"/>
                    </a:cubicBezTo>
                    <a:cubicBezTo>
                      <a:pt x="457" y="352"/>
                      <a:pt x="583" y="244"/>
                      <a:pt x="607" y="99"/>
                    </a:cubicBezTo>
                    <a:lnTo>
                      <a:pt x="607" y="90"/>
                    </a:lnTo>
                    <a:lnTo>
                      <a:pt x="27" y="1"/>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918;p41">
                <a:extLst>
                  <a:ext uri="{FF2B5EF4-FFF2-40B4-BE49-F238E27FC236}">
                    <a16:creationId xmlns:a16="http://schemas.microsoft.com/office/drawing/2014/main" id="{F453336F-EDC0-208F-160D-682B11726AA4}"/>
                  </a:ext>
                </a:extLst>
              </p:cNvPr>
              <p:cNvGrpSpPr/>
              <p:nvPr/>
            </p:nvGrpSpPr>
            <p:grpSpPr>
              <a:xfrm>
                <a:off x="423377" y="634679"/>
                <a:ext cx="481537" cy="110408"/>
                <a:chOff x="-144543" y="2083865"/>
                <a:chExt cx="481537" cy="110408"/>
              </a:xfrm>
            </p:grpSpPr>
            <p:sp>
              <p:nvSpPr>
                <p:cNvPr id="35" name="Google Shape;919;p41">
                  <a:extLst>
                    <a:ext uri="{FF2B5EF4-FFF2-40B4-BE49-F238E27FC236}">
                      <a16:creationId xmlns:a16="http://schemas.microsoft.com/office/drawing/2014/main" id="{ADE34B57-09CC-9EA5-86DA-DA5CDB5415E5}"/>
                    </a:ext>
                  </a:extLst>
                </p:cNvPr>
                <p:cNvSpPr/>
                <p:nvPr/>
              </p:nvSpPr>
              <p:spPr>
                <a:xfrm>
                  <a:off x="-14379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0;p41">
                  <a:extLst>
                    <a:ext uri="{FF2B5EF4-FFF2-40B4-BE49-F238E27FC236}">
                      <a16:creationId xmlns:a16="http://schemas.microsoft.com/office/drawing/2014/main" id="{B98CCE35-B176-915A-A4F3-49F2E2EC1F0F}"/>
                    </a:ext>
                  </a:extLst>
                </p:cNvPr>
                <p:cNvSpPr/>
                <p:nvPr/>
              </p:nvSpPr>
              <p:spPr>
                <a:xfrm>
                  <a:off x="-14454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rgbClr val="FFFFFF">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21;p41">
                  <a:extLst>
                    <a:ext uri="{FF2B5EF4-FFF2-40B4-BE49-F238E27FC236}">
                      <a16:creationId xmlns:a16="http://schemas.microsoft.com/office/drawing/2014/main" id="{E8EF28BF-7B44-A74C-1CF7-965C2602DCB3}"/>
                    </a:ext>
                  </a:extLst>
                </p:cNvPr>
                <p:cNvSpPr/>
                <p:nvPr/>
              </p:nvSpPr>
              <p:spPr>
                <a:xfrm>
                  <a:off x="268612" y="2129034"/>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22;p41">
                  <a:extLst>
                    <a:ext uri="{FF2B5EF4-FFF2-40B4-BE49-F238E27FC236}">
                      <a16:creationId xmlns:a16="http://schemas.microsoft.com/office/drawing/2014/main" id="{76976C2E-B7DC-526F-6EE8-E7BBC491C20D}"/>
                    </a:ext>
                  </a:extLst>
                </p:cNvPr>
                <p:cNvSpPr/>
                <p:nvPr/>
              </p:nvSpPr>
              <p:spPr>
                <a:xfrm>
                  <a:off x="-82129" y="2083865"/>
                  <a:ext cx="354283" cy="104439"/>
                </a:xfrm>
                <a:custGeom>
                  <a:avLst/>
                  <a:gdLst/>
                  <a:ahLst/>
                  <a:cxnLst/>
                  <a:rect l="l" t="t" r="r" b="b"/>
                  <a:pathLst>
                    <a:path w="9020" h="2659" extrusionOk="0">
                      <a:moveTo>
                        <a:pt x="197" y="0"/>
                      </a:moveTo>
                      <a:lnTo>
                        <a:pt x="1" y="1517"/>
                      </a:lnTo>
                      <a:lnTo>
                        <a:pt x="8833" y="2659"/>
                      </a:lnTo>
                      <a:lnTo>
                        <a:pt x="9020" y="1142"/>
                      </a:lnTo>
                      <a:lnTo>
                        <a:pt x="1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23;p41">
                  <a:extLst>
                    <a:ext uri="{FF2B5EF4-FFF2-40B4-BE49-F238E27FC236}">
                      <a16:creationId xmlns:a16="http://schemas.microsoft.com/office/drawing/2014/main" id="{A58B1014-5F97-FDBC-BBCD-4D130C2F6B7B}"/>
                    </a:ext>
                  </a:extLst>
                </p:cNvPr>
                <p:cNvSpPr/>
                <p:nvPr/>
              </p:nvSpPr>
              <p:spPr>
                <a:xfrm>
                  <a:off x="-143793" y="2098908"/>
                  <a:ext cx="20699" cy="17911"/>
                </a:xfrm>
                <a:custGeom>
                  <a:avLst/>
                  <a:gdLst/>
                  <a:ahLst/>
                  <a:cxnLst/>
                  <a:rect l="l" t="t" r="r" b="b"/>
                  <a:pathLst>
                    <a:path w="527" h="456" extrusionOk="0">
                      <a:moveTo>
                        <a:pt x="527" y="1"/>
                      </a:moveTo>
                      <a:lnTo>
                        <a:pt x="1" y="170"/>
                      </a:lnTo>
                      <a:lnTo>
                        <a:pt x="464" y="456"/>
                      </a:ln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24;p41">
                  <a:extLst>
                    <a:ext uri="{FF2B5EF4-FFF2-40B4-BE49-F238E27FC236}">
                      <a16:creationId xmlns:a16="http://schemas.microsoft.com/office/drawing/2014/main" id="{862CEEA1-D19A-55CD-A329-BD29363CDEE6}"/>
                    </a:ext>
                  </a:extLst>
                </p:cNvPr>
                <p:cNvSpPr/>
                <p:nvPr/>
              </p:nvSpPr>
              <p:spPr>
                <a:xfrm>
                  <a:off x="264763" y="2128680"/>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25;p41">
                  <a:extLst>
                    <a:ext uri="{FF2B5EF4-FFF2-40B4-BE49-F238E27FC236}">
                      <a16:creationId xmlns:a16="http://schemas.microsoft.com/office/drawing/2014/main" id="{57D2ED0C-39D2-B22F-D02D-55F97C3F3AB5}"/>
                    </a:ext>
                  </a:extLst>
                </p:cNvPr>
                <p:cNvSpPr/>
                <p:nvPr/>
              </p:nvSpPr>
              <p:spPr>
                <a:xfrm>
                  <a:off x="283341" y="2128366"/>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26;p41">
                  <a:extLst>
                    <a:ext uri="{FF2B5EF4-FFF2-40B4-BE49-F238E27FC236}">
                      <a16:creationId xmlns:a16="http://schemas.microsoft.com/office/drawing/2014/main" id="{C2F7E20A-547F-DE42-13ED-5D8497680E22}"/>
                    </a:ext>
                  </a:extLst>
                </p:cNvPr>
                <p:cNvSpPr/>
                <p:nvPr/>
              </p:nvSpPr>
              <p:spPr>
                <a:xfrm>
                  <a:off x="-82129" y="2128680"/>
                  <a:ext cx="367598" cy="61744"/>
                </a:xfrm>
                <a:custGeom>
                  <a:avLst/>
                  <a:gdLst/>
                  <a:ahLst/>
                  <a:cxnLst/>
                  <a:rect l="l" t="t" r="r" b="b"/>
                  <a:pathLst>
                    <a:path w="9359" h="1572" extrusionOk="0">
                      <a:moveTo>
                        <a:pt x="45" y="1"/>
                      </a:moveTo>
                      <a:lnTo>
                        <a:pt x="1" y="376"/>
                      </a:lnTo>
                      <a:lnTo>
                        <a:pt x="9314" y="1571"/>
                      </a:lnTo>
                      <a:lnTo>
                        <a:pt x="9359" y="1205"/>
                      </a:lnTo>
                      <a:lnTo>
                        <a:pt x="45"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27;p41">
                  <a:extLst>
                    <a:ext uri="{FF2B5EF4-FFF2-40B4-BE49-F238E27FC236}">
                      <a16:creationId xmlns:a16="http://schemas.microsoft.com/office/drawing/2014/main" id="{2CD79881-BD24-A860-709C-9A8021845590}"/>
                    </a:ext>
                  </a:extLst>
                </p:cNvPr>
                <p:cNvSpPr/>
                <p:nvPr/>
              </p:nvSpPr>
              <p:spPr>
                <a:xfrm>
                  <a:off x="-76512" y="2083865"/>
                  <a:ext cx="367598" cy="61705"/>
                </a:xfrm>
                <a:custGeom>
                  <a:avLst/>
                  <a:gdLst/>
                  <a:ahLst/>
                  <a:cxnLst/>
                  <a:rect l="l" t="t" r="r" b="b"/>
                  <a:pathLst>
                    <a:path w="9359" h="1571" extrusionOk="0">
                      <a:moveTo>
                        <a:pt x="54" y="0"/>
                      </a:moveTo>
                      <a:lnTo>
                        <a:pt x="0" y="375"/>
                      </a:lnTo>
                      <a:lnTo>
                        <a:pt x="9314" y="1570"/>
                      </a:lnTo>
                      <a:lnTo>
                        <a:pt x="9359" y="1204"/>
                      </a:lnTo>
                      <a:lnTo>
                        <a:pt x="54"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28;p41">
                  <a:extLst>
                    <a:ext uri="{FF2B5EF4-FFF2-40B4-BE49-F238E27FC236}">
                      <a16:creationId xmlns:a16="http://schemas.microsoft.com/office/drawing/2014/main" id="{27936C40-090C-0CDC-A3D3-7C51FC2F3B95}"/>
                    </a:ext>
                  </a:extLst>
                </p:cNvPr>
                <p:cNvSpPr/>
                <p:nvPr/>
              </p:nvSpPr>
              <p:spPr>
                <a:xfrm>
                  <a:off x="283341" y="2173181"/>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929;p41">
                <a:extLst>
                  <a:ext uri="{FF2B5EF4-FFF2-40B4-BE49-F238E27FC236}">
                    <a16:creationId xmlns:a16="http://schemas.microsoft.com/office/drawing/2014/main" id="{030A747D-E575-E729-1C20-A421DB1D23D5}"/>
                  </a:ext>
                </a:extLst>
              </p:cNvPr>
              <p:cNvSpPr/>
              <p:nvPr/>
            </p:nvSpPr>
            <p:spPr>
              <a:xfrm>
                <a:off x="837112" y="679609"/>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0;p41">
                <a:extLst>
                  <a:ext uri="{FF2B5EF4-FFF2-40B4-BE49-F238E27FC236}">
                    <a16:creationId xmlns:a16="http://schemas.microsoft.com/office/drawing/2014/main" id="{62B3134F-3AA6-F357-E077-2669C8AAA677}"/>
                  </a:ext>
                </a:extLst>
              </p:cNvPr>
              <p:cNvSpPr/>
              <p:nvPr/>
            </p:nvSpPr>
            <p:spPr>
              <a:xfrm>
                <a:off x="833263" y="679255"/>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p41">
                <a:extLst>
                  <a:ext uri="{FF2B5EF4-FFF2-40B4-BE49-F238E27FC236}">
                    <a16:creationId xmlns:a16="http://schemas.microsoft.com/office/drawing/2014/main" id="{75AFBE5B-FE80-7EDA-645A-7144D0A9BE5A}"/>
                  </a:ext>
                </a:extLst>
              </p:cNvPr>
              <p:cNvSpPr/>
              <p:nvPr/>
            </p:nvSpPr>
            <p:spPr>
              <a:xfrm>
                <a:off x="851841" y="678941"/>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2;p41">
                <a:extLst>
                  <a:ext uri="{FF2B5EF4-FFF2-40B4-BE49-F238E27FC236}">
                    <a16:creationId xmlns:a16="http://schemas.microsoft.com/office/drawing/2014/main" id="{9278A623-64D7-B150-B95F-DA7303B86B19}"/>
                  </a:ext>
                </a:extLst>
              </p:cNvPr>
              <p:cNvSpPr/>
              <p:nvPr/>
            </p:nvSpPr>
            <p:spPr>
              <a:xfrm>
                <a:off x="851841" y="723756"/>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3;p41">
                <a:extLst>
                  <a:ext uri="{FF2B5EF4-FFF2-40B4-BE49-F238E27FC236}">
                    <a16:creationId xmlns:a16="http://schemas.microsoft.com/office/drawing/2014/main" id="{1FD61A05-4F02-7A0E-6A38-6728AAB5893E}"/>
                  </a:ext>
                </a:extLst>
              </p:cNvPr>
              <p:cNvSpPr/>
              <p:nvPr/>
            </p:nvSpPr>
            <p:spPr>
              <a:xfrm>
                <a:off x="719400" y="844963"/>
                <a:ext cx="27691" cy="14101"/>
              </a:xfrm>
              <a:custGeom>
                <a:avLst/>
                <a:gdLst/>
                <a:ahLst/>
                <a:cxnLst/>
                <a:rect l="l" t="t" r="r" b="b"/>
                <a:pathLst>
                  <a:path w="705" h="359" extrusionOk="0">
                    <a:moveTo>
                      <a:pt x="565" y="0"/>
                    </a:moveTo>
                    <a:cubicBezTo>
                      <a:pt x="558" y="0"/>
                      <a:pt x="551" y="1"/>
                      <a:pt x="544" y="2"/>
                    </a:cubicBezTo>
                    <a:lnTo>
                      <a:pt x="125" y="37"/>
                    </a:lnTo>
                    <a:lnTo>
                      <a:pt x="0" y="358"/>
                    </a:lnTo>
                    <a:lnTo>
                      <a:pt x="0" y="358"/>
                    </a:lnTo>
                    <a:lnTo>
                      <a:pt x="571" y="242"/>
                    </a:lnTo>
                    <a:cubicBezTo>
                      <a:pt x="651" y="234"/>
                      <a:pt x="705" y="171"/>
                      <a:pt x="696" y="109"/>
                    </a:cubicBezTo>
                    <a:cubicBezTo>
                      <a:pt x="696" y="43"/>
                      <a:pt x="636" y="0"/>
                      <a:pt x="565"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4;p41">
                <a:extLst>
                  <a:ext uri="{FF2B5EF4-FFF2-40B4-BE49-F238E27FC236}">
                    <a16:creationId xmlns:a16="http://schemas.microsoft.com/office/drawing/2014/main" id="{CA11B73C-790E-FE0F-98F5-884C08F5F8ED}"/>
                  </a:ext>
                </a:extLst>
              </p:cNvPr>
              <p:cNvSpPr/>
              <p:nvPr/>
            </p:nvSpPr>
            <p:spPr>
              <a:xfrm>
                <a:off x="707460" y="828546"/>
                <a:ext cx="28083" cy="30519"/>
              </a:xfrm>
              <a:custGeom>
                <a:avLst/>
                <a:gdLst/>
                <a:ahLst/>
                <a:cxnLst/>
                <a:rect l="l" t="t" r="r" b="b"/>
                <a:pathLst>
                  <a:path w="715" h="777" extrusionOk="0">
                    <a:moveTo>
                      <a:pt x="260" y="0"/>
                    </a:moveTo>
                    <a:lnTo>
                      <a:pt x="170" y="63"/>
                    </a:lnTo>
                    <a:cubicBezTo>
                      <a:pt x="37" y="152"/>
                      <a:pt x="1" y="321"/>
                      <a:pt x="90" y="455"/>
                    </a:cubicBezTo>
                    <a:lnTo>
                      <a:pt x="304" y="776"/>
                    </a:lnTo>
                    <a:lnTo>
                      <a:pt x="715" y="696"/>
                    </a:lnTo>
                    <a:lnTo>
                      <a:pt x="26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5;p41">
                <a:extLst>
                  <a:ext uri="{FF2B5EF4-FFF2-40B4-BE49-F238E27FC236}">
                    <a16:creationId xmlns:a16="http://schemas.microsoft.com/office/drawing/2014/main" id="{7ADEF7CA-CE92-E753-FD2F-4A299F18BA19}"/>
                  </a:ext>
                </a:extLst>
              </p:cNvPr>
              <p:cNvSpPr/>
              <p:nvPr/>
            </p:nvSpPr>
            <p:spPr>
              <a:xfrm>
                <a:off x="628985" y="629138"/>
                <a:ext cx="103771" cy="119639"/>
              </a:xfrm>
              <a:custGeom>
                <a:avLst/>
                <a:gdLst/>
                <a:ahLst/>
                <a:cxnLst/>
                <a:rect l="l" t="t" r="r" b="b"/>
                <a:pathLst>
                  <a:path w="2642" h="3046" extrusionOk="0">
                    <a:moveTo>
                      <a:pt x="1796" y="1"/>
                    </a:moveTo>
                    <a:cubicBezTo>
                      <a:pt x="1389" y="1"/>
                      <a:pt x="996" y="302"/>
                      <a:pt x="1018" y="911"/>
                    </a:cubicBezTo>
                    <a:cubicBezTo>
                      <a:pt x="1018" y="911"/>
                      <a:pt x="1018" y="911"/>
                      <a:pt x="1018" y="920"/>
                    </a:cubicBezTo>
                    <a:cubicBezTo>
                      <a:pt x="1009" y="1045"/>
                      <a:pt x="1018" y="1170"/>
                      <a:pt x="982" y="1295"/>
                    </a:cubicBezTo>
                    <a:cubicBezTo>
                      <a:pt x="964" y="1348"/>
                      <a:pt x="937" y="1411"/>
                      <a:pt x="893" y="1446"/>
                    </a:cubicBezTo>
                    <a:cubicBezTo>
                      <a:pt x="848" y="1491"/>
                      <a:pt x="795" y="1518"/>
                      <a:pt x="732" y="1527"/>
                    </a:cubicBezTo>
                    <a:cubicBezTo>
                      <a:pt x="670" y="1536"/>
                      <a:pt x="607" y="1545"/>
                      <a:pt x="545" y="1554"/>
                    </a:cubicBezTo>
                    <a:cubicBezTo>
                      <a:pt x="473" y="1571"/>
                      <a:pt x="411" y="1598"/>
                      <a:pt x="348" y="1634"/>
                    </a:cubicBezTo>
                    <a:cubicBezTo>
                      <a:pt x="232" y="1696"/>
                      <a:pt x="134" y="1812"/>
                      <a:pt x="90" y="1946"/>
                    </a:cubicBezTo>
                    <a:cubicBezTo>
                      <a:pt x="1" y="2214"/>
                      <a:pt x="72" y="2526"/>
                      <a:pt x="268" y="2722"/>
                    </a:cubicBezTo>
                    <a:cubicBezTo>
                      <a:pt x="322" y="2776"/>
                      <a:pt x="384" y="2811"/>
                      <a:pt x="447" y="2847"/>
                    </a:cubicBezTo>
                    <a:cubicBezTo>
                      <a:pt x="509" y="2874"/>
                      <a:pt x="580" y="2892"/>
                      <a:pt x="643" y="2901"/>
                    </a:cubicBezTo>
                    <a:cubicBezTo>
                      <a:pt x="768" y="2927"/>
                      <a:pt x="893" y="2963"/>
                      <a:pt x="1018" y="2990"/>
                    </a:cubicBezTo>
                    <a:lnTo>
                      <a:pt x="1026" y="2981"/>
                    </a:lnTo>
                    <a:cubicBezTo>
                      <a:pt x="902" y="2927"/>
                      <a:pt x="786" y="2865"/>
                      <a:pt x="661" y="2820"/>
                    </a:cubicBezTo>
                    <a:cubicBezTo>
                      <a:pt x="598" y="2802"/>
                      <a:pt x="545" y="2785"/>
                      <a:pt x="491" y="2758"/>
                    </a:cubicBezTo>
                    <a:cubicBezTo>
                      <a:pt x="438" y="2722"/>
                      <a:pt x="393" y="2687"/>
                      <a:pt x="357" y="2642"/>
                    </a:cubicBezTo>
                    <a:cubicBezTo>
                      <a:pt x="277" y="2553"/>
                      <a:pt x="215" y="2446"/>
                      <a:pt x="188" y="2330"/>
                    </a:cubicBezTo>
                    <a:cubicBezTo>
                      <a:pt x="152" y="2214"/>
                      <a:pt x="143" y="2089"/>
                      <a:pt x="179" y="1973"/>
                    </a:cubicBezTo>
                    <a:cubicBezTo>
                      <a:pt x="206" y="1866"/>
                      <a:pt x="286" y="1759"/>
                      <a:pt x="393" y="1696"/>
                    </a:cubicBezTo>
                    <a:cubicBezTo>
                      <a:pt x="438" y="1661"/>
                      <a:pt x="500" y="1643"/>
                      <a:pt x="554" y="1625"/>
                    </a:cubicBezTo>
                    <a:cubicBezTo>
                      <a:pt x="616" y="1607"/>
                      <a:pt x="679" y="1598"/>
                      <a:pt x="750" y="1589"/>
                    </a:cubicBezTo>
                    <a:cubicBezTo>
                      <a:pt x="812" y="1571"/>
                      <a:pt x="875" y="1536"/>
                      <a:pt x="928" y="1482"/>
                    </a:cubicBezTo>
                    <a:cubicBezTo>
                      <a:pt x="973" y="1429"/>
                      <a:pt x="1000" y="1366"/>
                      <a:pt x="1018" y="1304"/>
                    </a:cubicBezTo>
                    <a:cubicBezTo>
                      <a:pt x="1026" y="1250"/>
                      <a:pt x="1035" y="1206"/>
                      <a:pt x="1035" y="1161"/>
                    </a:cubicBezTo>
                    <a:lnTo>
                      <a:pt x="1035" y="1161"/>
                    </a:lnTo>
                    <a:cubicBezTo>
                      <a:pt x="1044" y="1348"/>
                      <a:pt x="1026" y="1536"/>
                      <a:pt x="839" y="1607"/>
                    </a:cubicBezTo>
                    <a:cubicBezTo>
                      <a:pt x="723" y="1652"/>
                      <a:pt x="616" y="1652"/>
                      <a:pt x="518" y="1714"/>
                    </a:cubicBezTo>
                    <a:cubicBezTo>
                      <a:pt x="411" y="1785"/>
                      <a:pt x="340" y="1884"/>
                      <a:pt x="295" y="2000"/>
                    </a:cubicBezTo>
                    <a:cubicBezTo>
                      <a:pt x="179" y="2356"/>
                      <a:pt x="491" y="2811"/>
                      <a:pt x="857" y="2847"/>
                    </a:cubicBezTo>
                    <a:cubicBezTo>
                      <a:pt x="1009" y="2865"/>
                      <a:pt x="1160" y="2901"/>
                      <a:pt x="1312" y="2927"/>
                    </a:cubicBezTo>
                    <a:cubicBezTo>
                      <a:pt x="1354" y="2936"/>
                      <a:pt x="1869" y="3045"/>
                      <a:pt x="1945" y="3045"/>
                    </a:cubicBezTo>
                    <a:cubicBezTo>
                      <a:pt x="1951" y="3045"/>
                      <a:pt x="1954" y="3045"/>
                      <a:pt x="1954" y="3043"/>
                    </a:cubicBezTo>
                    <a:lnTo>
                      <a:pt x="2641" y="1018"/>
                    </a:lnTo>
                    <a:lnTo>
                      <a:pt x="2490" y="367"/>
                    </a:lnTo>
                    <a:cubicBezTo>
                      <a:pt x="2323" y="124"/>
                      <a:pt x="2057"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6;p41">
                <a:extLst>
                  <a:ext uri="{FF2B5EF4-FFF2-40B4-BE49-F238E27FC236}">
                    <a16:creationId xmlns:a16="http://schemas.microsoft.com/office/drawing/2014/main" id="{D4D444F3-7D3E-9A9F-1C86-959F99C87430}"/>
                  </a:ext>
                </a:extLst>
              </p:cNvPr>
              <p:cNvSpPr/>
              <p:nvPr/>
            </p:nvSpPr>
            <p:spPr>
              <a:xfrm>
                <a:off x="717632" y="781571"/>
                <a:ext cx="62412" cy="59270"/>
              </a:xfrm>
              <a:custGeom>
                <a:avLst/>
                <a:gdLst/>
                <a:ahLst/>
                <a:cxnLst/>
                <a:rect l="l" t="t" r="r" b="b"/>
                <a:pathLst>
                  <a:path w="1589" h="1509" extrusionOk="0">
                    <a:moveTo>
                      <a:pt x="1401" y="1"/>
                    </a:moveTo>
                    <a:lnTo>
                      <a:pt x="1" y="1196"/>
                    </a:lnTo>
                    <a:lnTo>
                      <a:pt x="206" y="1509"/>
                    </a:lnTo>
                    <a:lnTo>
                      <a:pt x="1589" y="536"/>
                    </a:lnTo>
                    <a:lnTo>
                      <a:pt x="1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7;p41">
                <a:extLst>
                  <a:ext uri="{FF2B5EF4-FFF2-40B4-BE49-F238E27FC236}">
                    <a16:creationId xmlns:a16="http://schemas.microsoft.com/office/drawing/2014/main" id="{8197B690-CDEA-B584-34BC-ACB17FA1E9B4}"/>
                  </a:ext>
                </a:extLst>
              </p:cNvPr>
              <p:cNvSpPr/>
              <p:nvPr/>
            </p:nvSpPr>
            <p:spPr>
              <a:xfrm>
                <a:off x="762840" y="781689"/>
                <a:ext cx="25255" cy="21956"/>
              </a:xfrm>
              <a:custGeom>
                <a:avLst/>
                <a:gdLst/>
                <a:ahLst/>
                <a:cxnLst/>
                <a:rect l="l" t="t" r="r" b="b"/>
                <a:pathLst>
                  <a:path w="643" h="559" extrusionOk="0">
                    <a:moveTo>
                      <a:pt x="317" y="0"/>
                    </a:moveTo>
                    <a:cubicBezTo>
                      <a:pt x="279" y="0"/>
                      <a:pt x="241" y="8"/>
                      <a:pt x="206" y="25"/>
                    </a:cubicBezTo>
                    <a:cubicBezTo>
                      <a:pt x="63" y="96"/>
                      <a:pt x="0" y="257"/>
                      <a:pt x="72" y="399"/>
                    </a:cubicBezTo>
                    <a:cubicBezTo>
                      <a:pt x="117" y="502"/>
                      <a:pt x="218" y="559"/>
                      <a:pt x="321" y="559"/>
                    </a:cubicBezTo>
                    <a:cubicBezTo>
                      <a:pt x="360" y="559"/>
                      <a:pt x="400" y="551"/>
                      <a:pt x="438" y="533"/>
                    </a:cubicBezTo>
                    <a:cubicBezTo>
                      <a:pt x="580" y="462"/>
                      <a:pt x="643" y="301"/>
                      <a:pt x="571" y="159"/>
                    </a:cubicBezTo>
                    <a:cubicBezTo>
                      <a:pt x="525" y="60"/>
                      <a:pt x="422"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8;p41">
                <a:extLst>
                  <a:ext uri="{FF2B5EF4-FFF2-40B4-BE49-F238E27FC236}">
                    <a16:creationId xmlns:a16="http://schemas.microsoft.com/office/drawing/2014/main" id="{7DC1ACEF-444F-6785-FBC5-66FC2D0B981D}"/>
                  </a:ext>
                </a:extLst>
              </p:cNvPr>
              <p:cNvSpPr/>
              <p:nvPr/>
            </p:nvSpPr>
            <p:spPr>
              <a:xfrm>
                <a:off x="711662" y="729569"/>
                <a:ext cx="72231" cy="71681"/>
              </a:xfrm>
              <a:custGeom>
                <a:avLst/>
                <a:gdLst/>
                <a:ahLst/>
                <a:cxnLst/>
                <a:rect l="l" t="t" r="r" b="b"/>
                <a:pathLst>
                  <a:path w="1839" h="1825" extrusionOk="0">
                    <a:moveTo>
                      <a:pt x="407" y="0"/>
                    </a:moveTo>
                    <a:cubicBezTo>
                      <a:pt x="316" y="0"/>
                      <a:pt x="225" y="34"/>
                      <a:pt x="153" y="103"/>
                    </a:cubicBezTo>
                    <a:cubicBezTo>
                      <a:pt x="1" y="263"/>
                      <a:pt x="19" y="683"/>
                      <a:pt x="188" y="816"/>
                    </a:cubicBezTo>
                    <a:lnTo>
                      <a:pt x="1446" y="1825"/>
                    </a:lnTo>
                    <a:lnTo>
                      <a:pt x="1839" y="1432"/>
                    </a:lnTo>
                    <a:lnTo>
                      <a:pt x="697" y="147"/>
                    </a:lnTo>
                    <a:cubicBezTo>
                      <a:pt x="624" y="50"/>
                      <a:pt x="516"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9;p41">
                <a:extLst>
                  <a:ext uri="{FF2B5EF4-FFF2-40B4-BE49-F238E27FC236}">
                    <a16:creationId xmlns:a16="http://schemas.microsoft.com/office/drawing/2014/main" id="{322EA2CC-E64D-4FC5-69FD-FB2ABECF9D51}"/>
                  </a:ext>
                </a:extLst>
              </p:cNvPr>
              <p:cNvSpPr/>
              <p:nvPr/>
            </p:nvSpPr>
            <p:spPr>
              <a:xfrm>
                <a:off x="597799" y="750032"/>
                <a:ext cx="22820" cy="21799"/>
              </a:xfrm>
              <a:custGeom>
                <a:avLst/>
                <a:gdLst/>
                <a:ahLst/>
                <a:cxnLst/>
                <a:rect l="l" t="t" r="r" b="b"/>
                <a:pathLst>
                  <a:path w="581" h="555" extrusionOk="0">
                    <a:moveTo>
                      <a:pt x="285" y="1"/>
                    </a:moveTo>
                    <a:cubicBezTo>
                      <a:pt x="279" y="1"/>
                      <a:pt x="274" y="1"/>
                      <a:pt x="268" y="1"/>
                    </a:cubicBezTo>
                    <a:cubicBezTo>
                      <a:pt x="117" y="10"/>
                      <a:pt x="1" y="144"/>
                      <a:pt x="9" y="295"/>
                    </a:cubicBezTo>
                    <a:cubicBezTo>
                      <a:pt x="18" y="442"/>
                      <a:pt x="143" y="555"/>
                      <a:pt x="288" y="555"/>
                    </a:cubicBezTo>
                    <a:cubicBezTo>
                      <a:pt x="293" y="555"/>
                      <a:pt x="298" y="554"/>
                      <a:pt x="304" y="554"/>
                    </a:cubicBezTo>
                    <a:cubicBezTo>
                      <a:pt x="464" y="545"/>
                      <a:pt x="580" y="411"/>
                      <a:pt x="572" y="260"/>
                    </a:cubicBezTo>
                    <a:cubicBezTo>
                      <a:pt x="554" y="114"/>
                      <a:pt x="429"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0;p41">
                <a:extLst>
                  <a:ext uri="{FF2B5EF4-FFF2-40B4-BE49-F238E27FC236}">
                    <a16:creationId xmlns:a16="http://schemas.microsoft.com/office/drawing/2014/main" id="{DCC61525-4360-B773-D90B-749F73637431}"/>
                  </a:ext>
                </a:extLst>
              </p:cNvPr>
              <p:cNvSpPr/>
              <p:nvPr/>
            </p:nvSpPr>
            <p:spPr>
              <a:xfrm>
                <a:off x="601648" y="717118"/>
                <a:ext cx="91517" cy="54360"/>
              </a:xfrm>
              <a:custGeom>
                <a:avLst/>
                <a:gdLst/>
                <a:ahLst/>
                <a:cxnLst/>
                <a:rect l="l" t="t" r="r" b="b"/>
                <a:pathLst>
                  <a:path w="2330" h="1384" extrusionOk="0">
                    <a:moveTo>
                      <a:pt x="1919" y="1"/>
                    </a:moveTo>
                    <a:cubicBezTo>
                      <a:pt x="1855" y="1"/>
                      <a:pt x="1790" y="18"/>
                      <a:pt x="1731" y="54"/>
                    </a:cubicBezTo>
                    <a:lnTo>
                      <a:pt x="1" y="875"/>
                    </a:lnTo>
                    <a:lnTo>
                      <a:pt x="277" y="1383"/>
                    </a:lnTo>
                    <a:lnTo>
                      <a:pt x="2008" y="875"/>
                    </a:lnTo>
                    <a:cubicBezTo>
                      <a:pt x="2213" y="821"/>
                      <a:pt x="2329" y="429"/>
                      <a:pt x="2249" y="223"/>
                    </a:cubicBezTo>
                    <a:cubicBezTo>
                      <a:pt x="2194" y="83"/>
                      <a:pt x="2059" y="1"/>
                      <a:pt x="1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1;p41">
                <a:extLst>
                  <a:ext uri="{FF2B5EF4-FFF2-40B4-BE49-F238E27FC236}">
                    <a16:creationId xmlns:a16="http://schemas.microsoft.com/office/drawing/2014/main" id="{C00AC3F2-A13B-E1D7-84F9-6211230FF901}"/>
                  </a:ext>
                </a:extLst>
              </p:cNvPr>
              <p:cNvSpPr/>
              <p:nvPr/>
            </p:nvSpPr>
            <p:spPr>
              <a:xfrm>
                <a:off x="649998" y="717393"/>
                <a:ext cx="91517" cy="110134"/>
              </a:xfrm>
              <a:custGeom>
                <a:avLst/>
                <a:gdLst/>
                <a:ahLst/>
                <a:cxnLst/>
                <a:rect l="l" t="t" r="r" b="b"/>
                <a:pathLst>
                  <a:path w="2330" h="2804" extrusionOk="0">
                    <a:moveTo>
                      <a:pt x="745" y="1"/>
                    </a:moveTo>
                    <a:cubicBezTo>
                      <a:pt x="580" y="1"/>
                      <a:pt x="437" y="129"/>
                      <a:pt x="429" y="297"/>
                    </a:cubicBezTo>
                    <a:lnTo>
                      <a:pt x="1" y="2634"/>
                    </a:lnTo>
                    <a:lnTo>
                      <a:pt x="1410" y="2804"/>
                    </a:lnTo>
                    <a:lnTo>
                      <a:pt x="2285" y="663"/>
                    </a:lnTo>
                    <a:cubicBezTo>
                      <a:pt x="2329" y="493"/>
                      <a:pt x="2204" y="315"/>
                      <a:pt x="2026" y="288"/>
                    </a:cubicBezTo>
                    <a:lnTo>
                      <a:pt x="777" y="2"/>
                    </a:lnTo>
                    <a:cubicBezTo>
                      <a:pt x="766" y="1"/>
                      <a:pt x="75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2;p41">
                <a:extLst>
                  <a:ext uri="{FF2B5EF4-FFF2-40B4-BE49-F238E27FC236}">
                    <a16:creationId xmlns:a16="http://schemas.microsoft.com/office/drawing/2014/main" id="{E14709CC-A556-3F15-0F0C-4AAF4A681678}"/>
                  </a:ext>
                </a:extLst>
              </p:cNvPr>
              <p:cNvSpPr/>
              <p:nvPr/>
            </p:nvSpPr>
            <p:spPr>
              <a:xfrm>
                <a:off x="677335" y="648109"/>
                <a:ext cx="45955" cy="54321"/>
              </a:xfrm>
              <a:custGeom>
                <a:avLst/>
                <a:gdLst/>
                <a:ahLst/>
                <a:cxnLst/>
                <a:rect l="l" t="t" r="r" b="b"/>
                <a:pathLst>
                  <a:path w="1170" h="1383" extrusionOk="0">
                    <a:moveTo>
                      <a:pt x="572" y="0"/>
                    </a:moveTo>
                    <a:cubicBezTo>
                      <a:pt x="429" y="178"/>
                      <a:pt x="161" y="259"/>
                      <a:pt x="108" y="428"/>
                    </a:cubicBezTo>
                    <a:lnTo>
                      <a:pt x="90" y="500"/>
                    </a:lnTo>
                    <a:cubicBezTo>
                      <a:pt x="90" y="504"/>
                      <a:pt x="90" y="506"/>
                      <a:pt x="90" y="509"/>
                    </a:cubicBezTo>
                    <a:lnTo>
                      <a:pt x="54" y="749"/>
                    </a:lnTo>
                    <a:cubicBezTo>
                      <a:pt x="1" y="1044"/>
                      <a:pt x="197" y="1329"/>
                      <a:pt x="500" y="1374"/>
                    </a:cubicBezTo>
                    <a:cubicBezTo>
                      <a:pt x="532" y="1380"/>
                      <a:pt x="563" y="1382"/>
                      <a:pt x="594" y="1382"/>
                    </a:cubicBezTo>
                    <a:cubicBezTo>
                      <a:pt x="853" y="1382"/>
                      <a:pt x="1085" y="1191"/>
                      <a:pt x="1125" y="928"/>
                    </a:cubicBezTo>
                    <a:lnTo>
                      <a:pt x="1169" y="660"/>
                    </a:lnTo>
                    <a:cubicBezTo>
                      <a:pt x="1143" y="393"/>
                      <a:pt x="652" y="375"/>
                      <a:pt x="572"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3;p41">
                <a:extLst>
                  <a:ext uri="{FF2B5EF4-FFF2-40B4-BE49-F238E27FC236}">
                    <a16:creationId xmlns:a16="http://schemas.microsoft.com/office/drawing/2014/main" id="{89A00439-D084-AAE5-63D6-A6AC7C4D6324}"/>
                  </a:ext>
                </a:extLst>
              </p:cNvPr>
              <p:cNvSpPr/>
              <p:nvPr/>
            </p:nvSpPr>
            <p:spPr>
              <a:xfrm>
                <a:off x="635976" y="820848"/>
                <a:ext cx="63119" cy="348666"/>
              </a:xfrm>
              <a:custGeom>
                <a:avLst/>
                <a:gdLst/>
                <a:ahLst/>
                <a:cxnLst/>
                <a:rect l="l" t="t" r="r" b="b"/>
                <a:pathLst>
                  <a:path w="1607" h="8877" extrusionOk="0">
                    <a:moveTo>
                      <a:pt x="358" y="0"/>
                    </a:moveTo>
                    <a:lnTo>
                      <a:pt x="1" y="1588"/>
                    </a:lnTo>
                    <a:lnTo>
                      <a:pt x="545" y="8876"/>
                    </a:lnTo>
                    <a:lnTo>
                      <a:pt x="1000" y="8876"/>
                    </a:lnTo>
                    <a:lnTo>
                      <a:pt x="1607" y="1633"/>
                    </a:lnTo>
                    <a:lnTo>
                      <a:pt x="973" y="80"/>
                    </a:lnTo>
                    <a:lnTo>
                      <a:pt x="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4;p41">
                <a:extLst>
                  <a:ext uri="{FF2B5EF4-FFF2-40B4-BE49-F238E27FC236}">
                    <a16:creationId xmlns:a16="http://schemas.microsoft.com/office/drawing/2014/main" id="{473B33C5-BD1D-B514-73C0-7686145AF0E4}"/>
                  </a:ext>
                </a:extLst>
              </p:cNvPr>
              <p:cNvSpPr/>
              <p:nvPr/>
            </p:nvSpPr>
            <p:spPr>
              <a:xfrm>
                <a:off x="674192" y="823990"/>
                <a:ext cx="124785" cy="345524"/>
              </a:xfrm>
              <a:custGeom>
                <a:avLst/>
                <a:gdLst/>
                <a:ahLst/>
                <a:cxnLst/>
                <a:rect l="l" t="t" r="r" b="b"/>
                <a:pathLst>
                  <a:path w="3177" h="8797" extrusionOk="0">
                    <a:moveTo>
                      <a:pt x="0" y="0"/>
                    </a:moveTo>
                    <a:lnTo>
                      <a:pt x="0" y="1553"/>
                    </a:lnTo>
                    <a:lnTo>
                      <a:pt x="2828" y="8796"/>
                    </a:lnTo>
                    <a:lnTo>
                      <a:pt x="3176" y="8796"/>
                    </a:lnTo>
                    <a:lnTo>
                      <a:pt x="1669" y="1276"/>
                    </a:lnTo>
                    <a:lnTo>
                      <a:pt x="794" y="9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5;p41">
                <a:extLst>
                  <a:ext uri="{FF2B5EF4-FFF2-40B4-BE49-F238E27FC236}">
                    <a16:creationId xmlns:a16="http://schemas.microsoft.com/office/drawing/2014/main" id="{3A81C6CB-F7DF-E5F0-17AB-74419023B12B}"/>
                  </a:ext>
                </a:extLst>
              </p:cNvPr>
              <p:cNvSpPr/>
              <p:nvPr/>
            </p:nvSpPr>
            <p:spPr>
              <a:xfrm>
                <a:off x="659817" y="1169467"/>
                <a:ext cx="9859" cy="15122"/>
              </a:xfrm>
              <a:custGeom>
                <a:avLst/>
                <a:gdLst/>
                <a:ahLst/>
                <a:cxnLst/>
                <a:rect l="l" t="t" r="r" b="b"/>
                <a:pathLst>
                  <a:path w="251" h="385" extrusionOk="0">
                    <a:moveTo>
                      <a:pt x="1" y="0"/>
                    </a:moveTo>
                    <a:lnTo>
                      <a:pt x="1" y="384"/>
                    </a:lnTo>
                    <a:lnTo>
                      <a:pt x="197" y="384"/>
                    </a:lnTo>
                    <a:lnTo>
                      <a:pt x="25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6;p41">
                <a:extLst>
                  <a:ext uri="{FF2B5EF4-FFF2-40B4-BE49-F238E27FC236}">
                    <a16:creationId xmlns:a16="http://schemas.microsoft.com/office/drawing/2014/main" id="{51A91EBE-1D19-CF33-7B44-9BEFEE46A82C}"/>
                  </a:ext>
                </a:extLst>
              </p:cNvPr>
              <p:cNvSpPr/>
              <p:nvPr/>
            </p:nvSpPr>
            <p:spPr>
              <a:xfrm>
                <a:off x="637390" y="1181015"/>
                <a:ext cx="34368" cy="12333"/>
              </a:xfrm>
              <a:custGeom>
                <a:avLst/>
                <a:gdLst/>
                <a:ahLst/>
                <a:cxnLst/>
                <a:rect l="l" t="t" r="r" b="b"/>
                <a:pathLst>
                  <a:path w="875" h="314" extrusionOk="0">
                    <a:moveTo>
                      <a:pt x="563" y="1"/>
                    </a:moveTo>
                    <a:lnTo>
                      <a:pt x="331" y="153"/>
                    </a:lnTo>
                    <a:lnTo>
                      <a:pt x="1" y="313"/>
                    </a:lnTo>
                    <a:lnTo>
                      <a:pt x="875" y="313"/>
                    </a:lnTo>
                    <a:lnTo>
                      <a:pt x="786" y="1"/>
                    </a:lnTo>
                    <a:lnTo>
                      <a:pt x="679" y="54"/>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7;p41">
                <a:extLst>
                  <a:ext uri="{FF2B5EF4-FFF2-40B4-BE49-F238E27FC236}">
                    <a16:creationId xmlns:a16="http://schemas.microsoft.com/office/drawing/2014/main" id="{3C2D284E-9803-2A7D-61FE-A3A5892B9E2D}"/>
                  </a:ext>
                </a:extLst>
              </p:cNvPr>
              <p:cNvSpPr/>
              <p:nvPr/>
            </p:nvSpPr>
            <p:spPr>
              <a:xfrm>
                <a:off x="787702" y="1169467"/>
                <a:ext cx="14415" cy="15122"/>
              </a:xfrm>
              <a:custGeom>
                <a:avLst/>
                <a:gdLst/>
                <a:ahLst/>
                <a:cxnLst/>
                <a:rect l="l" t="t" r="r" b="b"/>
                <a:pathLst>
                  <a:path w="367" h="385" extrusionOk="0">
                    <a:moveTo>
                      <a:pt x="1" y="0"/>
                    </a:moveTo>
                    <a:lnTo>
                      <a:pt x="170" y="384"/>
                    </a:lnTo>
                    <a:lnTo>
                      <a:pt x="367" y="384"/>
                    </a:lnTo>
                    <a:lnTo>
                      <a:pt x="25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48;p41">
                <a:extLst>
                  <a:ext uri="{FF2B5EF4-FFF2-40B4-BE49-F238E27FC236}">
                    <a16:creationId xmlns:a16="http://schemas.microsoft.com/office/drawing/2014/main" id="{02911E7B-6347-63E7-099C-D284012E63B7}"/>
                  </a:ext>
                </a:extLst>
              </p:cNvPr>
              <p:cNvSpPr/>
              <p:nvPr/>
            </p:nvSpPr>
            <p:spPr>
              <a:xfrm>
                <a:off x="789823" y="1181015"/>
                <a:ext cx="34368" cy="12333"/>
              </a:xfrm>
              <a:custGeom>
                <a:avLst/>
                <a:gdLst/>
                <a:ahLst/>
                <a:cxnLst/>
                <a:rect l="l" t="t" r="r" b="b"/>
                <a:pathLst>
                  <a:path w="875" h="314" extrusionOk="0">
                    <a:moveTo>
                      <a:pt x="98" y="1"/>
                    </a:moveTo>
                    <a:lnTo>
                      <a:pt x="0" y="313"/>
                    </a:lnTo>
                    <a:lnTo>
                      <a:pt x="875" y="313"/>
                    </a:lnTo>
                    <a:lnTo>
                      <a:pt x="544" y="153"/>
                    </a:lnTo>
                    <a:lnTo>
                      <a:pt x="313" y="1"/>
                    </a:lnTo>
                    <a:lnTo>
                      <a:pt x="205" y="54"/>
                    </a:lnTo>
                    <a:lnTo>
                      <a:pt x="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49;p41">
                <a:extLst>
                  <a:ext uri="{FF2B5EF4-FFF2-40B4-BE49-F238E27FC236}">
                    <a16:creationId xmlns:a16="http://schemas.microsoft.com/office/drawing/2014/main" id="{3A9CDA26-FDE0-E46B-7E33-455CFC15C72E}"/>
                  </a:ext>
                </a:extLst>
              </p:cNvPr>
              <p:cNvSpPr/>
              <p:nvPr/>
            </p:nvSpPr>
            <p:spPr>
              <a:xfrm>
                <a:off x="652119" y="747950"/>
                <a:ext cx="31226" cy="31226"/>
              </a:xfrm>
              <a:custGeom>
                <a:avLst/>
                <a:gdLst/>
                <a:ahLst/>
                <a:cxnLst/>
                <a:rect l="l" t="t" r="r" b="b"/>
                <a:pathLst>
                  <a:path w="795" h="795" extrusionOk="0">
                    <a:moveTo>
                      <a:pt x="402" y="1"/>
                    </a:moveTo>
                    <a:cubicBezTo>
                      <a:pt x="179" y="1"/>
                      <a:pt x="0" y="179"/>
                      <a:pt x="0" y="393"/>
                    </a:cubicBezTo>
                    <a:cubicBezTo>
                      <a:pt x="0" y="616"/>
                      <a:pt x="179" y="794"/>
                      <a:pt x="402" y="794"/>
                    </a:cubicBezTo>
                    <a:cubicBezTo>
                      <a:pt x="616" y="794"/>
                      <a:pt x="794" y="616"/>
                      <a:pt x="794" y="393"/>
                    </a:cubicBezTo>
                    <a:cubicBezTo>
                      <a:pt x="794" y="179"/>
                      <a:pt x="616"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0;p41">
                <a:extLst>
                  <a:ext uri="{FF2B5EF4-FFF2-40B4-BE49-F238E27FC236}">
                    <a16:creationId xmlns:a16="http://schemas.microsoft.com/office/drawing/2014/main" id="{C0F782CE-0DBA-C46D-DF97-4730D236D1BF}"/>
                  </a:ext>
                </a:extLst>
              </p:cNvPr>
              <p:cNvSpPr/>
              <p:nvPr/>
            </p:nvSpPr>
            <p:spPr>
              <a:xfrm>
                <a:off x="681891" y="718178"/>
                <a:ext cx="30872" cy="33307"/>
              </a:xfrm>
              <a:custGeom>
                <a:avLst/>
                <a:gdLst/>
                <a:ahLst/>
                <a:cxnLst/>
                <a:rect l="l" t="t" r="r" b="b"/>
                <a:pathLst>
                  <a:path w="786" h="848" extrusionOk="0">
                    <a:moveTo>
                      <a:pt x="1" y="0"/>
                    </a:moveTo>
                    <a:lnTo>
                      <a:pt x="45" y="848"/>
                    </a:lnTo>
                    <a:lnTo>
                      <a:pt x="786" y="98"/>
                    </a:lnTo>
                    <a:lnTo>
                      <a:pt x="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1;p41">
                <a:extLst>
                  <a:ext uri="{FF2B5EF4-FFF2-40B4-BE49-F238E27FC236}">
                    <a16:creationId xmlns:a16="http://schemas.microsoft.com/office/drawing/2014/main" id="{C4E5A790-5FA3-A634-B142-FF7F2CAAA10A}"/>
                  </a:ext>
                </a:extLst>
              </p:cNvPr>
              <p:cNvSpPr/>
              <p:nvPr/>
            </p:nvSpPr>
            <p:spPr>
              <a:xfrm>
                <a:off x="694145" y="636169"/>
                <a:ext cx="65947" cy="115947"/>
              </a:xfrm>
              <a:custGeom>
                <a:avLst/>
                <a:gdLst/>
                <a:ahLst/>
                <a:cxnLst/>
                <a:rect l="l" t="t" r="r" b="b"/>
                <a:pathLst>
                  <a:path w="1679" h="2952" extrusionOk="0">
                    <a:moveTo>
                      <a:pt x="643" y="1"/>
                    </a:moveTo>
                    <a:lnTo>
                      <a:pt x="741" y="1000"/>
                    </a:lnTo>
                    <a:cubicBezTo>
                      <a:pt x="753" y="996"/>
                      <a:pt x="764" y="995"/>
                      <a:pt x="773" y="995"/>
                    </a:cubicBezTo>
                    <a:cubicBezTo>
                      <a:pt x="899" y="995"/>
                      <a:pt x="900" y="1250"/>
                      <a:pt x="765" y="1250"/>
                    </a:cubicBezTo>
                    <a:cubicBezTo>
                      <a:pt x="746" y="1250"/>
                      <a:pt x="723" y="1245"/>
                      <a:pt x="697" y="1232"/>
                    </a:cubicBezTo>
                    <a:cubicBezTo>
                      <a:pt x="697" y="1232"/>
                      <a:pt x="286" y="1410"/>
                      <a:pt x="126" y="1803"/>
                    </a:cubicBezTo>
                    <a:cubicBezTo>
                      <a:pt x="19" y="2061"/>
                      <a:pt x="1" y="2365"/>
                      <a:pt x="28" y="2543"/>
                    </a:cubicBezTo>
                    <a:cubicBezTo>
                      <a:pt x="71" y="2798"/>
                      <a:pt x="251" y="2951"/>
                      <a:pt x="480" y="2951"/>
                    </a:cubicBezTo>
                    <a:cubicBezTo>
                      <a:pt x="532" y="2951"/>
                      <a:pt x="587" y="2943"/>
                      <a:pt x="643" y="2927"/>
                    </a:cubicBezTo>
                    <a:cubicBezTo>
                      <a:pt x="822" y="2873"/>
                      <a:pt x="973" y="2731"/>
                      <a:pt x="1071" y="2579"/>
                    </a:cubicBezTo>
                    <a:cubicBezTo>
                      <a:pt x="1437" y="2026"/>
                      <a:pt x="1678" y="1125"/>
                      <a:pt x="1375" y="500"/>
                    </a:cubicBezTo>
                    <a:cubicBezTo>
                      <a:pt x="1348" y="456"/>
                      <a:pt x="1321" y="411"/>
                      <a:pt x="1285" y="366"/>
                    </a:cubicBezTo>
                    <a:cubicBezTo>
                      <a:pt x="1223" y="286"/>
                      <a:pt x="1143" y="224"/>
                      <a:pt x="1062" y="179"/>
                    </a:cubicBezTo>
                    <a:cubicBezTo>
                      <a:pt x="920" y="108"/>
                      <a:pt x="768" y="117"/>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48359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550668" y="508495"/>
            <a:ext cx="7836976" cy="658315"/>
          </a:xfrm>
          <a:prstGeom prst="rect">
            <a:avLst/>
          </a:prstGeom>
        </p:spPr>
        <p:txBody>
          <a:bodyPr spcFirstLastPara="1" wrap="square" lIns="91425" tIns="91425" rIns="91425" bIns="91425" anchor="t" anchorCtr="0">
            <a:noAutofit/>
          </a:bodyPr>
          <a:lstStyle/>
          <a:p>
            <a:r>
              <a:rPr lang="es-ES" sz="2000"/>
              <a:t>Gráfica 8:  Cantidad de estudiantes </a:t>
            </a:r>
            <a:r>
              <a:rPr lang="es-ES" sz="2000">
                <a:solidFill>
                  <a:schemeClr val="accent1"/>
                </a:solidFill>
              </a:rPr>
              <a:t>por comuna</a:t>
            </a:r>
            <a:r>
              <a:rPr lang="es-ES" sz="2000"/>
              <a:t> </a:t>
            </a:r>
            <a:r>
              <a:rPr lang="es-ES" sz="2000">
                <a:solidFill>
                  <a:schemeClr val="accent1"/>
                </a:solidFill>
              </a:rPr>
              <a:t>en</a:t>
            </a:r>
            <a:r>
              <a:rPr lang="es-ES" sz="2000"/>
              <a:t> relación a la sede matriculada</a:t>
            </a:r>
            <a:endParaRPr lang="es-ES" sz="2000">
              <a:solidFill>
                <a:schemeClr val="accent1"/>
              </a:solidFill>
            </a:endParaRPr>
          </a:p>
        </p:txBody>
      </p:sp>
      <p:pic>
        <p:nvPicPr>
          <p:cNvPr id="7" name="Imagen 6">
            <a:extLst>
              <a:ext uri="{FF2B5EF4-FFF2-40B4-BE49-F238E27FC236}">
                <a16:creationId xmlns:a16="http://schemas.microsoft.com/office/drawing/2014/main" id="{C78D37A6-FD12-8236-E5D9-A1928332F7F2}"/>
              </a:ext>
            </a:extLst>
          </p:cNvPr>
          <p:cNvPicPr>
            <a:picLocks noChangeAspect="1"/>
          </p:cNvPicPr>
          <p:nvPr/>
        </p:nvPicPr>
        <p:blipFill>
          <a:blip r:embed="rId3"/>
          <a:stretch>
            <a:fillRect/>
          </a:stretch>
        </p:blipFill>
        <p:spPr>
          <a:xfrm>
            <a:off x="6636982" y="4267733"/>
            <a:ext cx="2507018" cy="875767"/>
          </a:xfrm>
          <a:prstGeom prst="rect">
            <a:avLst/>
          </a:prstGeom>
        </p:spPr>
      </p:pic>
      <p:graphicFrame>
        <p:nvGraphicFramePr>
          <p:cNvPr id="8" name="Gráfico 7">
            <a:extLst>
              <a:ext uri="{FF2B5EF4-FFF2-40B4-BE49-F238E27FC236}">
                <a16:creationId xmlns:a16="http://schemas.microsoft.com/office/drawing/2014/main" id="{797E80E9-2B16-ECA7-68FC-6A2809A14981}"/>
              </a:ext>
            </a:extLst>
          </p:cNvPr>
          <p:cNvGraphicFramePr/>
          <p:nvPr>
            <p:extLst>
              <p:ext uri="{D42A27DB-BD31-4B8C-83A1-F6EECF244321}">
                <p14:modId xmlns:p14="http://schemas.microsoft.com/office/powerpoint/2010/main" val="2793325401"/>
              </p:ext>
            </p:extLst>
          </p:nvPr>
        </p:nvGraphicFramePr>
        <p:xfrm>
          <a:off x="814013" y="1447863"/>
          <a:ext cx="7515974" cy="318714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8767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550668" y="508495"/>
            <a:ext cx="7836976" cy="658315"/>
          </a:xfrm>
          <a:prstGeom prst="rect">
            <a:avLst/>
          </a:prstGeom>
        </p:spPr>
        <p:txBody>
          <a:bodyPr spcFirstLastPara="1" wrap="square" lIns="91425" tIns="91425" rIns="91425" bIns="91425" anchor="t" anchorCtr="0">
            <a:noAutofit/>
          </a:bodyPr>
          <a:lstStyle/>
          <a:p>
            <a:r>
              <a:rPr lang="es-ES" sz="2000"/>
              <a:t>Gráfica 9: Uso del beneficio de </a:t>
            </a:r>
            <a:r>
              <a:rPr lang="es-ES" sz="2000">
                <a:solidFill>
                  <a:schemeClr val="accent1"/>
                </a:solidFill>
              </a:rPr>
              <a:t>movilidad estudiantil </a:t>
            </a:r>
            <a:r>
              <a:rPr lang="es-ES" sz="2000"/>
              <a:t>en relación a la comuna de residencia.</a:t>
            </a:r>
            <a:endParaRPr lang="es-ES" sz="2000">
              <a:solidFill>
                <a:schemeClr val="accent1"/>
              </a:solidFill>
            </a:endParaRPr>
          </a:p>
        </p:txBody>
      </p:sp>
      <p:pic>
        <p:nvPicPr>
          <p:cNvPr id="7" name="Imagen 6">
            <a:extLst>
              <a:ext uri="{FF2B5EF4-FFF2-40B4-BE49-F238E27FC236}">
                <a16:creationId xmlns:a16="http://schemas.microsoft.com/office/drawing/2014/main" id="{C78D37A6-FD12-8236-E5D9-A1928332F7F2}"/>
              </a:ext>
            </a:extLst>
          </p:cNvPr>
          <p:cNvPicPr>
            <a:picLocks noChangeAspect="1"/>
          </p:cNvPicPr>
          <p:nvPr/>
        </p:nvPicPr>
        <p:blipFill>
          <a:blip r:embed="rId3"/>
          <a:stretch>
            <a:fillRect/>
          </a:stretch>
        </p:blipFill>
        <p:spPr>
          <a:xfrm>
            <a:off x="6636982" y="4267733"/>
            <a:ext cx="2507018" cy="875767"/>
          </a:xfrm>
          <a:prstGeom prst="rect">
            <a:avLst/>
          </a:prstGeom>
        </p:spPr>
      </p:pic>
      <p:graphicFrame>
        <p:nvGraphicFramePr>
          <p:cNvPr id="8" name="Gráfico 7">
            <a:extLst>
              <a:ext uri="{FF2B5EF4-FFF2-40B4-BE49-F238E27FC236}">
                <a16:creationId xmlns:a16="http://schemas.microsoft.com/office/drawing/2014/main" id="{797E80E9-2B16-ECA7-68FC-6A2809A14981}"/>
              </a:ext>
            </a:extLst>
          </p:cNvPr>
          <p:cNvGraphicFramePr/>
          <p:nvPr>
            <p:extLst>
              <p:ext uri="{D42A27DB-BD31-4B8C-83A1-F6EECF244321}">
                <p14:modId xmlns:p14="http://schemas.microsoft.com/office/powerpoint/2010/main" val="1669188902"/>
              </p:ext>
            </p:extLst>
          </p:nvPr>
        </p:nvGraphicFramePr>
        <p:xfrm>
          <a:off x="814013" y="1438645"/>
          <a:ext cx="7515974" cy="318714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51911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aphicFrame>
        <p:nvGraphicFramePr>
          <p:cNvPr id="2" name="Tabla 2">
            <a:extLst>
              <a:ext uri="{FF2B5EF4-FFF2-40B4-BE49-F238E27FC236}">
                <a16:creationId xmlns:a16="http://schemas.microsoft.com/office/drawing/2014/main" id="{0AABA0F1-3ADA-23E9-7ABA-588A91F639DB}"/>
              </a:ext>
            </a:extLst>
          </p:cNvPr>
          <p:cNvGraphicFramePr>
            <a:graphicFrameLocks noGrp="1"/>
          </p:cNvGraphicFramePr>
          <p:nvPr>
            <p:extLst>
              <p:ext uri="{D42A27DB-BD31-4B8C-83A1-F6EECF244321}">
                <p14:modId xmlns:p14="http://schemas.microsoft.com/office/powerpoint/2010/main" val="796385300"/>
              </p:ext>
            </p:extLst>
          </p:nvPr>
        </p:nvGraphicFramePr>
        <p:xfrm>
          <a:off x="676089" y="166453"/>
          <a:ext cx="7533579" cy="4711377"/>
        </p:xfrm>
        <a:graphic>
          <a:graphicData uri="http://schemas.openxmlformats.org/drawingml/2006/table">
            <a:tbl>
              <a:tblPr firstRow="1" bandRow="1">
                <a:tableStyleId>{00A15C55-8517-42AA-B614-E9B94910E393}</a:tableStyleId>
              </a:tblPr>
              <a:tblGrid>
                <a:gridCol w="1164000">
                  <a:extLst>
                    <a:ext uri="{9D8B030D-6E8A-4147-A177-3AD203B41FA5}">
                      <a16:colId xmlns:a16="http://schemas.microsoft.com/office/drawing/2014/main" val="940298566"/>
                    </a:ext>
                  </a:extLst>
                </a:gridCol>
                <a:gridCol w="1190480">
                  <a:extLst>
                    <a:ext uri="{9D8B030D-6E8A-4147-A177-3AD203B41FA5}">
                      <a16:colId xmlns:a16="http://schemas.microsoft.com/office/drawing/2014/main" val="420497747"/>
                    </a:ext>
                  </a:extLst>
                </a:gridCol>
                <a:gridCol w="886675">
                  <a:extLst>
                    <a:ext uri="{9D8B030D-6E8A-4147-A177-3AD203B41FA5}">
                      <a16:colId xmlns:a16="http://schemas.microsoft.com/office/drawing/2014/main" val="3167010118"/>
                    </a:ext>
                  </a:extLst>
                </a:gridCol>
                <a:gridCol w="1095023">
                  <a:extLst>
                    <a:ext uri="{9D8B030D-6E8A-4147-A177-3AD203B41FA5}">
                      <a16:colId xmlns:a16="http://schemas.microsoft.com/office/drawing/2014/main" val="842148389"/>
                    </a:ext>
                  </a:extLst>
                </a:gridCol>
                <a:gridCol w="789367">
                  <a:extLst>
                    <a:ext uri="{9D8B030D-6E8A-4147-A177-3AD203B41FA5}">
                      <a16:colId xmlns:a16="http://schemas.microsoft.com/office/drawing/2014/main" val="3809119037"/>
                    </a:ext>
                  </a:extLst>
                </a:gridCol>
                <a:gridCol w="605443">
                  <a:extLst>
                    <a:ext uri="{9D8B030D-6E8A-4147-A177-3AD203B41FA5}">
                      <a16:colId xmlns:a16="http://schemas.microsoft.com/office/drawing/2014/main" val="2820152252"/>
                    </a:ext>
                  </a:extLst>
                </a:gridCol>
                <a:gridCol w="640372">
                  <a:extLst>
                    <a:ext uri="{9D8B030D-6E8A-4147-A177-3AD203B41FA5}">
                      <a16:colId xmlns:a16="http://schemas.microsoft.com/office/drawing/2014/main" val="2205093048"/>
                    </a:ext>
                  </a:extLst>
                </a:gridCol>
                <a:gridCol w="719307">
                  <a:extLst>
                    <a:ext uri="{9D8B030D-6E8A-4147-A177-3AD203B41FA5}">
                      <a16:colId xmlns:a16="http://schemas.microsoft.com/office/drawing/2014/main" val="2125747256"/>
                    </a:ext>
                  </a:extLst>
                </a:gridCol>
                <a:gridCol w="442912">
                  <a:extLst>
                    <a:ext uri="{9D8B030D-6E8A-4147-A177-3AD203B41FA5}">
                      <a16:colId xmlns:a16="http://schemas.microsoft.com/office/drawing/2014/main" val="1194456253"/>
                    </a:ext>
                  </a:extLst>
                </a:gridCol>
              </a:tblGrid>
              <a:tr h="289262">
                <a:tc>
                  <a:txBody>
                    <a:bodyPr/>
                    <a:lstStyle/>
                    <a:p>
                      <a:pPr algn="ctr" fontAlgn="b"/>
                      <a:r>
                        <a:rPr lang="es-CO" sz="1400" u="none" strike="noStrike">
                          <a:effectLst/>
                        </a:rPr>
                        <a:t>Etiquetas de fila</a:t>
                      </a:r>
                    </a:p>
                  </a:txBody>
                  <a:tcPr marL="9525" marR="9525" marT="9525" marB="0" anchor="ctr"/>
                </a:tc>
                <a:tc>
                  <a:txBody>
                    <a:bodyPr/>
                    <a:lstStyle/>
                    <a:p>
                      <a:pPr algn="ctr" fontAlgn="b"/>
                      <a:r>
                        <a:rPr lang="es-CO" sz="1400" u="none" strike="noStrike">
                          <a:effectLst/>
                        </a:rPr>
                        <a:t> Intercampus</a:t>
                      </a:r>
                    </a:p>
                  </a:txBody>
                  <a:tcPr marL="9525" marR="9525" marT="9525" marB="0" anchor="ctr"/>
                </a:tc>
                <a:tc>
                  <a:txBody>
                    <a:bodyPr/>
                    <a:lstStyle/>
                    <a:p>
                      <a:pPr algn="ctr" fontAlgn="b"/>
                      <a:r>
                        <a:rPr lang="es-CO" sz="1400" u="none" strike="noStrike">
                          <a:effectLst/>
                        </a:rPr>
                        <a:t>Servicio público</a:t>
                      </a:r>
                    </a:p>
                  </a:txBody>
                  <a:tcPr marL="9525" marR="9525" marT="9525" marB="0" anchor="ctr"/>
                </a:tc>
                <a:tc>
                  <a:txBody>
                    <a:bodyPr/>
                    <a:lstStyle/>
                    <a:p>
                      <a:pPr algn="ctr" fontAlgn="b"/>
                      <a:r>
                        <a:rPr lang="es-CO" sz="1400" u="none" strike="noStrike">
                          <a:effectLst/>
                        </a:rPr>
                        <a:t>Caminando</a:t>
                      </a:r>
                    </a:p>
                  </a:txBody>
                  <a:tcPr marL="9525" marR="9525" marT="9525" marB="0" anchor="ctr"/>
                </a:tc>
                <a:tc>
                  <a:txBody>
                    <a:bodyPr/>
                    <a:lstStyle/>
                    <a:p>
                      <a:pPr algn="ctr" fontAlgn="b"/>
                      <a:r>
                        <a:rPr lang="es-CO" sz="1400" u="none" strike="noStrike">
                          <a:effectLst/>
                        </a:rPr>
                        <a:t>Carro</a:t>
                      </a:r>
                    </a:p>
                  </a:txBody>
                  <a:tcPr marL="9525" marR="9525" marT="9525" marB="0" anchor="ctr"/>
                </a:tc>
                <a:tc>
                  <a:txBody>
                    <a:bodyPr/>
                    <a:lstStyle/>
                    <a:p>
                      <a:pPr algn="ctr" fontAlgn="b"/>
                      <a:r>
                        <a:rPr lang="es-CO" sz="1400" u="none" strike="noStrike">
                          <a:effectLst/>
                        </a:rPr>
                        <a:t>Metro</a:t>
                      </a:r>
                    </a:p>
                  </a:txBody>
                  <a:tcPr marL="9525" marR="9525" marT="9525" marB="0" anchor="ctr"/>
                </a:tc>
                <a:tc>
                  <a:txBody>
                    <a:bodyPr/>
                    <a:lstStyle/>
                    <a:p>
                      <a:pPr algn="ctr" fontAlgn="b"/>
                      <a:r>
                        <a:rPr lang="es-CO" sz="1400" u="none" strike="noStrike">
                          <a:effectLst/>
                        </a:rPr>
                        <a:t>Moto</a:t>
                      </a:r>
                    </a:p>
                  </a:txBody>
                  <a:tcPr marL="9525" marR="9525" marT="9525" marB="0" anchor="ctr"/>
                </a:tc>
                <a:tc>
                  <a:txBody>
                    <a:bodyPr/>
                    <a:lstStyle/>
                    <a:p>
                      <a:pPr algn="ctr" fontAlgn="b"/>
                      <a:r>
                        <a:rPr lang="es-CO" sz="1400" u="none" strike="noStrike">
                          <a:effectLst/>
                        </a:rPr>
                        <a:t>Otro</a:t>
                      </a:r>
                    </a:p>
                  </a:txBody>
                  <a:tcPr marL="9525" marR="9525" marT="9525" marB="0" anchor="ctr"/>
                </a:tc>
                <a:tc>
                  <a:txBody>
                    <a:bodyPr/>
                    <a:lstStyle/>
                    <a:p>
                      <a:pPr algn="ctr" fontAlgn="b"/>
                      <a:r>
                        <a:rPr lang="es-CO" sz="1400" u="none" strike="noStrike">
                          <a:effectLst/>
                        </a:rPr>
                        <a:t>Total</a:t>
                      </a:r>
                    </a:p>
                  </a:txBody>
                  <a:tcPr marL="9525" marR="9525" marT="9525" marB="0" anchor="ctr"/>
                </a:tc>
                <a:extLst>
                  <a:ext uri="{0D108BD9-81ED-4DB2-BD59-A6C34878D82A}">
                    <a16:rowId xmlns:a16="http://schemas.microsoft.com/office/drawing/2014/main" val="3448739185"/>
                  </a:ext>
                </a:extLst>
              </a:tr>
              <a:tr h="346749">
                <a:tc>
                  <a:txBody>
                    <a:bodyPr/>
                    <a:lstStyle/>
                    <a:p>
                      <a:pPr algn="ctr" fontAlgn="b"/>
                      <a:r>
                        <a:rPr lang="es-CO" sz="1200" b="1" u="none" strike="noStrike">
                          <a:effectLst/>
                        </a:rPr>
                        <a:t>10. La Candelaria</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1</a:t>
                      </a:r>
                    </a:p>
                  </a:txBody>
                  <a:tcPr marL="9525" marR="9525" marT="9525" marB="0" anchor="ctr"/>
                </a:tc>
                <a:tc>
                  <a:txBody>
                    <a:bodyPr/>
                    <a:lstStyle/>
                    <a:p>
                      <a:pPr algn="ctr" fontAlgn="b"/>
                      <a:r>
                        <a:rPr lang="es-CO" sz="1200" b="0" u="none" strike="noStrike">
                          <a:effectLst/>
                        </a:rPr>
                        <a:t>1</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2</a:t>
                      </a:r>
                    </a:p>
                  </a:txBody>
                  <a:tcPr marL="9525" marR="9525" marT="9525" marB="0" anchor="ctr"/>
                </a:tc>
                <a:extLst>
                  <a:ext uri="{0D108BD9-81ED-4DB2-BD59-A6C34878D82A}">
                    <a16:rowId xmlns:a16="http://schemas.microsoft.com/office/drawing/2014/main" val="1993207565"/>
                  </a:ext>
                </a:extLst>
              </a:tr>
              <a:tr h="346749">
                <a:tc>
                  <a:txBody>
                    <a:bodyPr/>
                    <a:lstStyle/>
                    <a:p>
                      <a:pPr algn="ctr" fontAlgn="b"/>
                      <a:r>
                        <a:rPr lang="es-CO" sz="1200" b="1" u="none" strike="noStrike">
                          <a:effectLst/>
                        </a:rPr>
                        <a:t>12. La América</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1</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1</a:t>
                      </a:r>
                    </a:p>
                  </a:txBody>
                  <a:tcPr marL="9525" marR="9525" marT="9525" marB="0" anchor="ctr"/>
                </a:tc>
                <a:extLst>
                  <a:ext uri="{0D108BD9-81ED-4DB2-BD59-A6C34878D82A}">
                    <a16:rowId xmlns:a16="http://schemas.microsoft.com/office/drawing/2014/main" val="2906087724"/>
                  </a:ext>
                </a:extLst>
              </a:tr>
              <a:tr h="346749">
                <a:tc>
                  <a:txBody>
                    <a:bodyPr/>
                    <a:lstStyle/>
                    <a:p>
                      <a:pPr algn="ctr" fontAlgn="b"/>
                      <a:r>
                        <a:rPr lang="es-CO" sz="1200" b="1" u="none" strike="noStrike">
                          <a:effectLst/>
                        </a:rPr>
                        <a:t>13. San Javier</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2</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2</a:t>
                      </a:r>
                    </a:p>
                  </a:txBody>
                  <a:tcPr marL="9525" marR="9525" marT="9525" marB="0" anchor="ctr"/>
                </a:tc>
                <a:extLst>
                  <a:ext uri="{0D108BD9-81ED-4DB2-BD59-A6C34878D82A}">
                    <a16:rowId xmlns:a16="http://schemas.microsoft.com/office/drawing/2014/main" val="251948018"/>
                  </a:ext>
                </a:extLst>
              </a:tr>
              <a:tr h="346749">
                <a:tc>
                  <a:txBody>
                    <a:bodyPr/>
                    <a:lstStyle/>
                    <a:p>
                      <a:pPr algn="ctr" fontAlgn="b"/>
                      <a:r>
                        <a:rPr lang="es-CO" sz="1200" b="1" u="none" strike="noStrike">
                          <a:effectLst/>
                        </a:rPr>
                        <a:t>16. Belén</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2</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2</a:t>
                      </a:r>
                    </a:p>
                  </a:txBody>
                  <a:tcPr marL="9525" marR="9525" marT="9525" marB="0" anchor="ctr"/>
                </a:tc>
                <a:extLst>
                  <a:ext uri="{0D108BD9-81ED-4DB2-BD59-A6C34878D82A}">
                    <a16:rowId xmlns:a16="http://schemas.microsoft.com/office/drawing/2014/main" val="2412739533"/>
                  </a:ext>
                </a:extLst>
              </a:tr>
              <a:tr h="346749">
                <a:tc>
                  <a:txBody>
                    <a:bodyPr/>
                    <a:lstStyle/>
                    <a:p>
                      <a:pPr algn="ctr" fontAlgn="b"/>
                      <a:r>
                        <a:rPr lang="es-CO" sz="1200" b="1" u="none" strike="noStrike">
                          <a:effectLst/>
                        </a:rPr>
                        <a:t>3. Manrique</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2</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2</a:t>
                      </a:r>
                    </a:p>
                  </a:txBody>
                  <a:tcPr marL="9525" marR="9525" marT="9525" marB="0" anchor="ctr"/>
                </a:tc>
                <a:extLst>
                  <a:ext uri="{0D108BD9-81ED-4DB2-BD59-A6C34878D82A}">
                    <a16:rowId xmlns:a16="http://schemas.microsoft.com/office/drawing/2014/main" val="3937492439"/>
                  </a:ext>
                </a:extLst>
              </a:tr>
              <a:tr h="346749">
                <a:tc>
                  <a:txBody>
                    <a:bodyPr/>
                    <a:lstStyle/>
                    <a:p>
                      <a:pPr algn="ctr" fontAlgn="b"/>
                      <a:r>
                        <a:rPr lang="es-CO" sz="1200" b="1" u="none" strike="noStrike">
                          <a:effectLst/>
                        </a:rPr>
                        <a:t>4. Aranjuez</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1</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1</a:t>
                      </a:r>
                    </a:p>
                  </a:txBody>
                  <a:tcPr marL="9525" marR="9525" marT="9525" marB="0" anchor="ctr"/>
                </a:tc>
                <a:extLst>
                  <a:ext uri="{0D108BD9-81ED-4DB2-BD59-A6C34878D82A}">
                    <a16:rowId xmlns:a16="http://schemas.microsoft.com/office/drawing/2014/main" val="917757078"/>
                  </a:ext>
                </a:extLst>
              </a:tr>
              <a:tr h="346749">
                <a:tc>
                  <a:txBody>
                    <a:bodyPr/>
                    <a:lstStyle/>
                    <a:p>
                      <a:pPr algn="ctr" fontAlgn="b"/>
                      <a:r>
                        <a:rPr lang="es-CO" sz="1200" b="1" u="none" strike="noStrike">
                          <a:effectLst/>
                        </a:rPr>
                        <a:t>5. Castilla</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2</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2</a:t>
                      </a:r>
                    </a:p>
                  </a:txBody>
                  <a:tcPr marL="9525" marR="9525" marT="9525" marB="0" anchor="ctr"/>
                </a:tc>
                <a:extLst>
                  <a:ext uri="{0D108BD9-81ED-4DB2-BD59-A6C34878D82A}">
                    <a16:rowId xmlns:a16="http://schemas.microsoft.com/office/drawing/2014/main" val="3670766197"/>
                  </a:ext>
                </a:extLst>
              </a:tr>
              <a:tr h="346749">
                <a:tc>
                  <a:txBody>
                    <a:bodyPr/>
                    <a:lstStyle/>
                    <a:p>
                      <a:pPr algn="ctr" fontAlgn="b"/>
                      <a:r>
                        <a:rPr lang="es-CO" sz="1200" b="1" u="none" strike="noStrike">
                          <a:effectLst/>
                        </a:rPr>
                        <a:t>6. Doce de Octubre</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1</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1</a:t>
                      </a:r>
                    </a:p>
                  </a:txBody>
                  <a:tcPr marL="9525" marR="9525" marT="9525" marB="0" anchor="ctr"/>
                </a:tc>
                <a:extLst>
                  <a:ext uri="{0D108BD9-81ED-4DB2-BD59-A6C34878D82A}">
                    <a16:rowId xmlns:a16="http://schemas.microsoft.com/office/drawing/2014/main" val="3162122991"/>
                  </a:ext>
                </a:extLst>
              </a:tr>
              <a:tr h="346749">
                <a:tc>
                  <a:txBody>
                    <a:bodyPr/>
                    <a:lstStyle/>
                    <a:p>
                      <a:pPr algn="ctr" fontAlgn="b"/>
                      <a:r>
                        <a:rPr lang="es-CO" sz="1200" b="1" u="none" strike="noStrike">
                          <a:effectLst/>
                        </a:rPr>
                        <a:t>7. Robledo</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8</a:t>
                      </a:r>
                    </a:p>
                  </a:txBody>
                  <a:tcPr marL="9525" marR="9525" marT="9525" marB="0" anchor="ctr"/>
                </a:tc>
                <a:tc>
                  <a:txBody>
                    <a:bodyPr/>
                    <a:lstStyle/>
                    <a:p>
                      <a:pPr algn="ctr" fontAlgn="b"/>
                      <a:r>
                        <a:rPr lang="es-CO" sz="1200" b="0" u="none" strike="noStrike">
                          <a:effectLst/>
                        </a:rPr>
                        <a:t>4</a:t>
                      </a:r>
                    </a:p>
                  </a:txBody>
                  <a:tcPr marL="9525" marR="9525" marT="9525" marB="0" anchor="ctr"/>
                </a:tc>
                <a:tc>
                  <a:txBody>
                    <a:bodyPr/>
                    <a:lstStyle/>
                    <a:p>
                      <a:pPr algn="ctr" fontAlgn="b"/>
                      <a:r>
                        <a:rPr lang="es-CO" sz="1200" b="0" u="none" strike="noStrike">
                          <a:effectLst/>
                        </a:rPr>
                        <a:t>2</a:t>
                      </a:r>
                    </a:p>
                  </a:txBody>
                  <a:tcPr marL="9525" marR="9525" marT="9525" marB="0" anchor="ctr"/>
                </a:tc>
                <a:tc>
                  <a:txBody>
                    <a:bodyPr/>
                    <a:lstStyle/>
                    <a:p>
                      <a:pPr algn="ctr" fontAlgn="b"/>
                      <a:r>
                        <a:rPr lang="es-CO" sz="1200" b="0" u="none" strike="noStrike">
                          <a:effectLst/>
                        </a:rPr>
                        <a:t>23</a:t>
                      </a:r>
                    </a:p>
                  </a:txBody>
                  <a:tcPr marL="9525" marR="9525" marT="9525" marB="0" anchor="ctr"/>
                </a:tc>
                <a:tc>
                  <a:txBody>
                    <a:bodyPr/>
                    <a:lstStyle/>
                    <a:p>
                      <a:pPr algn="ctr" fontAlgn="b"/>
                      <a:r>
                        <a:rPr lang="es-CO" sz="1200" b="0" u="none" strike="noStrike">
                          <a:effectLst/>
                        </a:rPr>
                        <a:t>10</a:t>
                      </a:r>
                    </a:p>
                  </a:txBody>
                  <a:tcPr marL="9525" marR="9525" marT="9525" marB="0" anchor="ctr"/>
                </a:tc>
                <a:tc>
                  <a:txBody>
                    <a:bodyPr/>
                    <a:lstStyle/>
                    <a:p>
                      <a:pPr algn="ctr" fontAlgn="b"/>
                      <a:r>
                        <a:rPr lang="es-CO" sz="1200" b="0" u="none" strike="noStrike">
                          <a:effectLst/>
                        </a:rPr>
                        <a:t>2</a:t>
                      </a:r>
                    </a:p>
                  </a:txBody>
                  <a:tcPr marL="9525" marR="9525" marT="9525" marB="0" anchor="ctr"/>
                </a:tc>
                <a:tc>
                  <a:txBody>
                    <a:bodyPr/>
                    <a:lstStyle/>
                    <a:p>
                      <a:pPr algn="ctr" fontAlgn="b"/>
                      <a:r>
                        <a:rPr lang="es-CO" sz="1200" b="0" u="none" strike="noStrike">
                          <a:effectLst/>
                        </a:rPr>
                        <a:t>49</a:t>
                      </a:r>
                    </a:p>
                  </a:txBody>
                  <a:tcPr marL="9525" marR="9525" marT="9525" marB="0" anchor="ctr"/>
                </a:tc>
                <a:extLst>
                  <a:ext uri="{0D108BD9-81ED-4DB2-BD59-A6C34878D82A}">
                    <a16:rowId xmlns:a16="http://schemas.microsoft.com/office/drawing/2014/main" val="933130436"/>
                  </a:ext>
                </a:extLst>
              </a:tr>
              <a:tr h="346749">
                <a:tc>
                  <a:txBody>
                    <a:bodyPr/>
                    <a:lstStyle/>
                    <a:p>
                      <a:pPr algn="ctr" fontAlgn="b"/>
                      <a:r>
                        <a:rPr lang="es-CO" sz="1200" b="1" u="none" strike="noStrike">
                          <a:effectLst/>
                        </a:rPr>
                        <a:t>8. Villa Hermosa</a:t>
                      </a:r>
                    </a:p>
                  </a:txBody>
                  <a:tcPr marL="9525" marR="9525" marT="9525" marB="0" anchor="ctr"/>
                </a:tc>
                <a:tc>
                  <a:txBody>
                    <a:bodyPr/>
                    <a:lstStyle/>
                    <a:p>
                      <a:pPr algn="ctr" fontAlgn="b"/>
                      <a:r>
                        <a:rPr lang="es-CO" sz="1200" b="0" u="none" strike="noStrike">
                          <a:effectLst/>
                        </a:rPr>
                        <a:t>1</a:t>
                      </a:r>
                    </a:p>
                  </a:txBody>
                  <a:tcPr marL="9525" marR="9525" marT="9525" marB="0" anchor="ctr"/>
                </a:tc>
                <a:tc>
                  <a:txBody>
                    <a:bodyPr/>
                    <a:lstStyle/>
                    <a:p>
                      <a:pPr algn="ctr" fontAlgn="b"/>
                      <a:r>
                        <a:rPr lang="es-CO" sz="1200" b="0" u="none" strike="noStrike">
                          <a:effectLst/>
                        </a:rPr>
                        <a:t>2</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3</a:t>
                      </a:r>
                    </a:p>
                  </a:txBody>
                  <a:tcPr marL="9525" marR="9525" marT="9525" marB="0" anchor="ctr"/>
                </a:tc>
                <a:tc>
                  <a:txBody>
                    <a:bodyPr/>
                    <a:lstStyle/>
                    <a:p>
                      <a:pPr algn="ctr" fontAlgn="b"/>
                      <a:r>
                        <a:rPr lang="es-CO" sz="1200" b="0" u="none" strike="noStrike">
                          <a:effectLst/>
                        </a:rPr>
                        <a:t>1</a:t>
                      </a:r>
                    </a:p>
                  </a:txBody>
                  <a:tcPr marL="9525" marR="9525" marT="9525" marB="0" anchor="ctr"/>
                </a:tc>
                <a:tc>
                  <a:txBody>
                    <a:bodyPr/>
                    <a:lstStyle/>
                    <a:p>
                      <a:pPr algn="ctr" fontAlgn="b"/>
                      <a:r>
                        <a:rPr lang="es-CO" sz="1200" b="0" u="none" strike="noStrike">
                          <a:effectLst/>
                        </a:rPr>
                        <a:t>7</a:t>
                      </a:r>
                    </a:p>
                  </a:txBody>
                  <a:tcPr marL="9525" marR="9525" marT="9525" marB="0" anchor="ctr"/>
                </a:tc>
                <a:extLst>
                  <a:ext uri="{0D108BD9-81ED-4DB2-BD59-A6C34878D82A}">
                    <a16:rowId xmlns:a16="http://schemas.microsoft.com/office/drawing/2014/main" val="1263698898"/>
                  </a:ext>
                </a:extLst>
              </a:tr>
              <a:tr h="346749">
                <a:tc>
                  <a:txBody>
                    <a:bodyPr/>
                    <a:lstStyle/>
                    <a:p>
                      <a:pPr algn="ctr" fontAlgn="b"/>
                      <a:r>
                        <a:rPr lang="es-CO" sz="1200" b="1" u="none" strike="noStrike">
                          <a:effectLst/>
                        </a:rPr>
                        <a:t>9. Buenos Aires</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1</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1</a:t>
                      </a:r>
                    </a:p>
                  </a:txBody>
                  <a:tcPr marL="9525" marR="9525" marT="9525" marB="0" anchor="ctr"/>
                </a:tc>
                <a:tc>
                  <a:txBody>
                    <a:bodyPr/>
                    <a:lstStyle/>
                    <a:p>
                      <a:pPr algn="ctr" fontAlgn="b"/>
                      <a:r>
                        <a:rPr lang="es-CO" sz="1200" b="0" u="none" strike="noStrike">
                          <a:effectLst/>
                        </a:rPr>
                        <a:t>2</a:t>
                      </a:r>
                    </a:p>
                  </a:txBody>
                  <a:tcPr marL="9525" marR="9525" marT="9525" marB="0" anchor="ctr"/>
                </a:tc>
                <a:tc>
                  <a:txBody>
                    <a:bodyPr/>
                    <a:lstStyle/>
                    <a:p>
                      <a:pPr algn="ctr" fontAlgn="b"/>
                      <a:r>
                        <a:rPr lang="es-CO" sz="1200" b="0" u="none" strike="noStrike">
                          <a:effectLst/>
                        </a:rPr>
                        <a:t>0</a:t>
                      </a:r>
                    </a:p>
                  </a:txBody>
                  <a:tcPr marL="9525" marR="9525" marT="9525" marB="0" anchor="ctr"/>
                </a:tc>
                <a:tc>
                  <a:txBody>
                    <a:bodyPr/>
                    <a:lstStyle/>
                    <a:p>
                      <a:pPr algn="ctr" fontAlgn="b"/>
                      <a:r>
                        <a:rPr lang="es-CO" sz="1200" b="0" u="none" strike="noStrike">
                          <a:effectLst/>
                        </a:rPr>
                        <a:t>4</a:t>
                      </a:r>
                    </a:p>
                  </a:txBody>
                  <a:tcPr marL="9525" marR="9525" marT="9525" marB="0" anchor="ctr"/>
                </a:tc>
                <a:extLst>
                  <a:ext uri="{0D108BD9-81ED-4DB2-BD59-A6C34878D82A}">
                    <a16:rowId xmlns:a16="http://schemas.microsoft.com/office/drawing/2014/main" val="714439129"/>
                  </a:ext>
                </a:extLst>
              </a:tr>
              <a:tr h="346749">
                <a:tc>
                  <a:txBody>
                    <a:bodyPr/>
                    <a:lstStyle/>
                    <a:p>
                      <a:pPr algn="ctr" fontAlgn="b"/>
                      <a:r>
                        <a:rPr lang="es-CO" sz="1200" b="1" u="none" strike="noStrike">
                          <a:effectLst/>
                        </a:rPr>
                        <a:t>Total</a:t>
                      </a:r>
                    </a:p>
                  </a:txBody>
                  <a:tcPr marL="9525" marR="9525" marT="9525" marB="0" anchor="ctr"/>
                </a:tc>
                <a:tc>
                  <a:txBody>
                    <a:bodyPr/>
                    <a:lstStyle/>
                    <a:p>
                      <a:pPr algn="ctr" fontAlgn="b"/>
                      <a:r>
                        <a:rPr lang="es-CO" sz="1200" b="0" u="none" strike="noStrike">
                          <a:effectLst/>
                        </a:rPr>
                        <a:t>1</a:t>
                      </a:r>
                    </a:p>
                  </a:txBody>
                  <a:tcPr marL="9525" marR="9525" marT="9525" marB="0" anchor="ctr"/>
                </a:tc>
                <a:tc>
                  <a:txBody>
                    <a:bodyPr/>
                    <a:lstStyle/>
                    <a:p>
                      <a:pPr algn="ctr" fontAlgn="b"/>
                      <a:r>
                        <a:rPr lang="es-CO" sz="1200" b="0" u="none" strike="noStrike">
                          <a:effectLst/>
                        </a:rPr>
                        <a:t>10</a:t>
                      </a:r>
                    </a:p>
                  </a:txBody>
                  <a:tcPr marL="9525" marR="9525" marT="9525" marB="0" anchor="ctr"/>
                </a:tc>
                <a:tc>
                  <a:txBody>
                    <a:bodyPr/>
                    <a:lstStyle/>
                    <a:p>
                      <a:pPr algn="ctr" fontAlgn="b"/>
                      <a:r>
                        <a:rPr lang="es-CO" sz="1200" b="0" u="none" strike="noStrike">
                          <a:effectLst/>
                        </a:rPr>
                        <a:t>5</a:t>
                      </a:r>
                    </a:p>
                  </a:txBody>
                  <a:tcPr marL="9525" marR="9525" marT="9525" marB="0" anchor="ctr"/>
                </a:tc>
                <a:tc>
                  <a:txBody>
                    <a:bodyPr/>
                    <a:lstStyle/>
                    <a:p>
                      <a:pPr algn="ctr" fontAlgn="b"/>
                      <a:r>
                        <a:rPr lang="es-CO" sz="1200" b="0" u="none" strike="noStrike">
                          <a:effectLst/>
                        </a:rPr>
                        <a:t>3</a:t>
                      </a:r>
                    </a:p>
                  </a:txBody>
                  <a:tcPr marL="9525" marR="9525" marT="9525" marB="0" anchor="ctr"/>
                </a:tc>
                <a:tc>
                  <a:txBody>
                    <a:bodyPr/>
                    <a:lstStyle/>
                    <a:p>
                      <a:pPr algn="ctr" fontAlgn="b"/>
                      <a:r>
                        <a:rPr lang="es-CO" sz="1200" b="0" u="none" strike="noStrike">
                          <a:effectLst/>
                        </a:rPr>
                        <a:t>32</a:t>
                      </a:r>
                    </a:p>
                  </a:txBody>
                  <a:tcPr marL="9525" marR="9525" marT="9525" marB="0" anchor="ctr"/>
                </a:tc>
                <a:tc>
                  <a:txBody>
                    <a:bodyPr/>
                    <a:lstStyle/>
                    <a:p>
                      <a:pPr algn="ctr" fontAlgn="b"/>
                      <a:r>
                        <a:rPr lang="es-CO" sz="1200" b="0" u="none" strike="noStrike">
                          <a:effectLst/>
                        </a:rPr>
                        <a:t>19</a:t>
                      </a:r>
                    </a:p>
                  </a:txBody>
                  <a:tcPr marL="9525" marR="9525" marT="9525" marB="0" anchor="ctr"/>
                </a:tc>
                <a:tc>
                  <a:txBody>
                    <a:bodyPr/>
                    <a:lstStyle/>
                    <a:p>
                      <a:pPr algn="ctr" fontAlgn="b"/>
                      <a:r>
                        <a:rPr lang="es-CO" sz="1200" b="0" u="none" strike="noStrike">
                          <a:effectLst/>
                        </a:rPr>
                        <a:t>3</a:t>
                      </a:r>
                    </a:p>
                  </a:txBody>
                  <a:tcPr marL="9525" marR="9525" marT="9525" marB="0" anchor="ctr"/>
                </a:tc>
                <a:tc>
                  <a:txBody>
                    <a:bodyPr/>
                    <a:lstStyle/>
                    <a:p>
                      <a:pPr algn="ctr" fontAlgn="b"/>
                      <a:r>
                        <a:rPr lang="es-CO" sz="1200" b="1" u="none" strike="noStrike">
                          <a:effectLst/>
                        </a:rPr>
                        <a:t>73</a:t>
                      </a:r>
                    </a:p>
                  </a:txBody>
                  <a:tcPr marL="9525" marR="9525" marT="9525" marB="0" anchor="ctr"/>
                </a:tc>
                <a:extLst>
                  <a:ext uri="{0D108BD9-81ED-4DB2-BD59-A6C34878D82A}">
                    <a16:rowId xmlns:a16="http://schemas.microsoft.com/office/drawing/2014/main" val="2234294422"/>
                  </a:ext>
                </a:extLst>
              </a:tr>
            </a:tbl>
          </a:graphicData>
        </a:graphic>
      </p:graphicFrame>
    </p:spTree>
    <p:extLst>
      <p:ext uri="{BB962C8B-B14F-4D97-AF65-F5344CB8AC3E}">
        <p14:creationId xmlns:p14="http://schemas.microsoft.com/office/powerpoint/2010/main" val="670484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4"/>
          <p:cNvSpPr/>
          <p:nvPr/>
        </p:nvSpPr>
        <p:spPr>
          <a:xfrm>
            <a:off x="5560841" y="687991"/>
            <a:ext cx="2934984" cy="3843857"/>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txBox="1">
            <a:spLocks noGrp="1"/>
          </p:cNvSpPr>
          <p:nvPr>
            <p:ph type="title"/>
          </p:nvPr>
        </p:nvSpPr>
        <p:spPr>
          <a:xfrm>
            <a:off x="406564" y="1318461"/>
            <a:ext cx="5181275" cy="3258296"/>
          </a:xfrm>
          <a:prstGeom prst="rect">
            <a:avLst/>
          </a:prstGeom>
        </p:spPr>
        <p:txBody>
          <a:bodyPr spcFirstLastPara="1" wrap="square" lIns="91425" tIns="91425" rIns="91425" bIns="91425" anchor="ctr" anchorCtr="0">
            <a:noAutofit/>
          </a:bodyPr>
          <a:lstStyle/>
          <a:p>
            <a:pPr algn="just"/>
            <a:r>
              <a:rPr lang="es-ES" sz="1800" b="0">
                <a:solidFill>
                  <a:srgbClr val="000000"/>
                </a:solidFill>
                <a:latin typeface="Calibri"/>
              </a:rPr>
              <a:t>Los </a:t>
            </a:r>
            <a:r>
              <a:rPr lang="es-ES" sz="1800" b="0" i="0">
                <a:solidFill>
                  <a:srgbClr val="000000"/>
                </a:solidFill>
                <a:effectLst/>
                <a:latin typeface="Calibri"/>
              </a:rPr>
              <a:t>resultados de la encuesta revelan que el grupo de estudiantes encuestados no considera la cercanía a la facultad al momento de matricular sus materias. En lugar de ello, priorizan el acceso conveniente y eficiente a sus clases, independientemente de la distancia que deban recorrer. Esta tendencia demuestra que la comodidad y la facilidad de desplazamiento son factores clave para los estudiantes a la hora de elegir su ubicación de estudio, superando la importancia de estar cerca de la facultad.</a:t>
            </a:r>
            <a:r>
              <a:rPr lang="es-ES" sz="1800" b="0">
                <a:solidFill>
                  <a:srgbClr val="000000"/>
                </a:solidFill>
                <a:latin typeface="Calibri"/>
              </a:rPr>
              <a:t> </a:t>
            </a:r>
            <a:endParaRPr lang="es-CO" sz="3600">
              <a:solidFill>
                <a:schemeClr val="accent1"/>
              </a:solidFill>
            </a:endParaRPr>
          </a:p>
        </p:txBody>
      </p:sp>
      <p:grpSp>
        <p:nvGrpSpPr>
          <p:cNvPr id="539" name="Google Shape;539;p34"/>
          <p:cNvGrpSpPr/>
          <p:nvPr/>
        </p:nvGrpSpPr>
        <p:grpSpPr>
          <a:xfrm>
            <a:off x="5987295" y="2526520"/>
            <a:ext cx="693303" cy="1838431"/>
            <a:chOff x="7363972" y="-223337"/>
            <a:chExt cx="473051" cy="1254388"/>
          </a:xfrm>
        </p:grpSpPr>
        <p:sp>
          <p:nvSpPr>
            <p:cNvPr id="540" name="Google Shape;540;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7480824" y="52920"/>
              <a:ext cx="203693" cy="790830"/>
              <a:chOff x="4595979" y="4179496"/>
              <a:chExt cx="57502" cy="223253"/>
            </a:xfrm>
          </p:grpSpPr>
          <p:sp>
            <p:nvSpPr>
              <p:cNvPr id="542" name="Google Shape;542;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4"/>
          <p:cNvGrpSpPr/>
          <p:nvPr/>
        </p:nvGrpSpPr>
        <p:grpSpPr>
          <a:xfrm>
            <a:off x="7514170" y="2526520"/>
            <a:ext cx="693303" cy="1838431"/>
            <a:chOff x="7363972" y="-223337"/>
            <a:chExt cx="473051" cy="1254388"/>
          </a:xfrm>
        </p:grpSpPr>
        <p:sp>
          <p:nvSpPr>
            <p:cNvPr id="548" name="Google Shape;548;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4"/>
            <p:cNvGrpSpPr/>
            <p:nvPr/>
          </p:nvGrpSpPr>
          <p:grpSpPr>
            <a:xfrm>
              <a:off x="7480824" y="52920"/>
              <a:ext cx="203693" cy="790830"/>
              <a:chOff x="4595979" y="4179496"/>
              <a:chExt cx="57502" cy="223253"/>
            </a:xfrm>
          </p:grpSpPr>
          <p:sp>
            <p:nvSpPr>
              <p:cNvPr id="550" name="Google Shape;550;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5888236" y="1015400"/>
            <a:ext cx="2318929" cy="3349480"/>
            <a:chOff x="7890333" y="3420911"/>
            <a:chExt cx="479382" cy="692423"/>
          </a:xfrm>
        </p:grpSpPr>
        <p:sp>
          <p:nvSpPr>
            <p:cNvPr id="556" name="Google Shape;556;p34"/>
            <p:cNvSpPr/>
            <p:nvPr/>
          </p:nvSpPr>
          <p:spPr>
            <a:xfrm>
              <a:off x="7890333" y="3420911"/>
              <a:ext cx="479382" cy="692423"/>
            </a:xfrm>
            <a:custGeom>
              <a:avLst/>
              <a:gdLst/>
              <a:ahLst/>
              <a:cxnLst/>
              <a:rect l="l" t="t" r="r" b="b"/>
              <a:pathLst>
                <a:path w="12205" h="17629" extrusionOk="0">
                  <a:moveTo>
                    <a:pt x="6637" y="1"/>
                  </a:moveTo>
                  <a:cubicBezTo>
                    <a:pt x="6557" y="1"/>
                    <a:pt x="6307" y="54"/>
                    <a:pt x="6138" y="152"/>
                  </a:cubicBezTo>
                  <a:cubicBezTo>
                    <a:pt x="6102" y="126"/>
                    <a:pt x="6057" y="108"/>
                    <a:pt x="6031" y="90"/>
                  </a:cubicBezTo>
                  <a:cubicBezTo>
                    <a:pt x="5918" y="37"/>
                    <a:pt x="5795" y="8"/>
                    <a:pt x="5670" y="8"/>
                  </a:cubicBezTo>
                  <a:cubicBezTo>
                    <a:pt x="5627" y="8"/>
                    <a:pt x="5583" y="12"/>
                    <a:pt x="5540" y="19"/>
                  </a:cubicBezTo>
                  <a:cubicBezTo>
                    <a:pt x="5379" y="45"/>
                    <a:pt x="5219" y="135"/>
                    <a:pt x="5139" y="277"/>
                  </a:cubicBezTo>
                  <a:cubicBezTo>
                    <a:pt x="5067" y="420"/>
                    <a:pt x="5094" y="625"/>
                    <a:pt x="5237" y="715"/>
                  </a:cubicBezTo>
                  <a:cubicBezTo>
                    <a:pt x="5290" y="741"/>
                    <a:pt x="5353" y="759"/>
                    <a:pt x="5415" y="768"/>
                  </a:cubicBezTo>
                  <a:cubicBezTo>
                    <a:pt x="5469" y="777"/>
                    <a:pt x="5522" y="777"/>
                    <a:pt x="5585" y="777"/>
                  </a:cubicBezTo>
                  <a:lnTo>
                    <a:pt x="5558" y="1071"/>
                  </a:lnTo>
                  <a:cubicBezTo>
                    <a:pt x="5558" y="1071"/>
                    <a:pt x="5549" y="1071"/>
                    <a:pt x="5549" y="1080"/>
                  </a:cubicBezTo>
                  <a:cubicBezTo>
                    <a:pt x="5540" y="1089"/>
                    <a:pt x="5540" y="1107"/>
                    <a:pt x="5549" y="1116"/>
                  </a:cubicBezTo>
                  <a:cubicBezTo>
                    <a:pt x="5549" y="1116"/>
                    <a:pt x="5549" y="1116"/>
                    <a:pt x="5558" y="1125"/>
                  </a:cubicBezTo>
                  <a:lnTo>
                    <a:pt x="5504" y="1821"/>
                  </a:lnTo>
                  <a:cubicBezTo>
                    <a:pt x="5478" y="2124"/>
                    <a:pt x="5710" y="2392"/>
                    <a:pt x="6013" y="2418"/>
                  </a:cubicBezTo>
                  <a:lnTo>
                    <a:pt x="6022" y="2418"/>
                  </a:lnTo>
                  <a:lnTo>
                    <a:pt x="6013" y="2561"/>
                  </a:lnTo>
                  <a:lnTo>
                    <a:pt x="5986" y="2936"/>
                  </a:lnTo>
                  <a:lnTo>
                    <a:pt x="5959" y="2936"/>
                  </a:lnTo>
                  <a:cubicBezTo>
                    <a:pt x="5959" y="2936"/>
                    <a:pt x="5925" y="2934"/>
                    <a:pt x="5867" y="2934"/>
                  </a:cubicBezTo>
                  <a:cubicBezTo>
                    <a:pt x="5779" y="2934"/>
                    <a:pt x="5638" y="2938"/>
                    <a:pt x="5478" y="2954"/>
                  </a:cubicBezTo>
                  <a:cubicBezTo>
                    <a:pt x="5299" y="2972"/>
                    <a:pt x="5103" y="3007"/>
                    <a:pt x="4933" y="3088"/>
                  </a:cubicBezTo>
                  <a:cubicBezTo>
                    <a:pt x="4755" y="3132"/>
                    <a:pt x="4496" y="3275"/>
                    <a:pt x="4345" y="3667"/>
                  </a:cubicBezTo>
                  <a:cubicBezTo>
                    <a:pt x="4139" y="4220"/>
                    <a:pt x="3435" y="5487"/>
                    <a:pt x="3194" y="5907"/>
                  </a:cubicBezTo>
                  <a:cubicBezTo>
                    <a:pt x="3042" y="5755"/>
                    <a:pt x="2890" y="5657"/>
                    <a:pt x="2890" y="5657"/>
                  </a:cubicBezTo>
                  <a:lnTo>
                    <a:pt x="1222" y="4220"/>
                  </a:lnTo>
                  <a:lnTo>
                    <a:pt x="1187" y="4256"/>
                  </a:lnTo>
                  <a:cubicBezTo>
                    <a:pt x="1124" y="4185"/>
                    <a:pt x="1080" y="4096"/>
                    <a:pt x="1071" y="4006"/>
                  </a:cubicBezTo>
                  <a:cubicBezTo>
                    <a:pt x="1053" y="3926"/>
                    <a:pt x="1062" y="3837"/>
                    <a:pt x="1026" y="3765"/>
                  </a:cubicBezTo>
                  <a:cubicBezTo>
                    <a:pt x="999" y="3721"/>
                    <a:pt x="964" y="3685"/>
                    <a:pt x="928" y="3650"/>
                  </a:cubicBezTo>
                  <a:cubicBezTo>
                    <a:pt x="794" y="3525"/>
                    <a:pt x="660" y="3418"/>
                    <a:pt x="509" y="3319"/>
                  </a:cubicBezTo>
                  <a:cubicBezTo>
                    <a:pt x="490" y="3307"/>
                    <a:pt x="466" y="3294"/>
                    <a:pt x="445" y="3294"/>
                  </a:cubicBezTo>
                  <a:cubicBezTo>
                    <a:pt x="436" y="3294"/>
                    <a:pt x="427" y="3296"/>
                    <a:pt x="419" y="3302"/>
                  </a:cubicBezTo>
                  <a:cubicBezTo>
                    <a:pt x="393" y="3319"/>
                    <a:pt x="384" y="3346"/>
                    <a:pt x="393" y="3373"/>
                  </a:cubicBezTo>
                  <a:cubicBezTo>
                    <a:pt x="410" y="3400"/>
                    <a:pt x="428" y="3426"/>
                    <a:pt x="446" y="3444"/>
                  </a:cubicBezTo>
                  <a:cubicBezTo>
                    <a:pt x="482" y="3471"/>
                    <a:pt x="509" y="3498"/>
                    <a:pt x="544" y="3534"/>
                  </a:cubicBezTo>
                  <a:cubicBezTo>
                    <a:pt x="571" y="3551"/>
                    <a:pt x="598" y="3587"/>
                    <a:pt x="589" y="3623"/>
                  </a:cubicBezTo>
                  <a:cubicBezTo>
                    <a:pt x="580" y="3650"/>
                    <a:pt x="553" y="3658"/>
                    <a:pt x="535" y="3667"/>
                  </a:cubicBezTo>
                  <a:cubicBezTo>
                    <a:pt x="473" y="3703"/>
                    <a:pt x="419" y="3757"/>
                    <a:pt x="366" y="3810"/>
                  </a:cubicBezTo>
                  <a:cubicBezTo>
                    <a:pt x="348" y="3837"/>
                    <a:pt x="321" y="3864"/>
                    <a:pt x="321" y="3899"/>
                  </a:cubicBezTo>
                  <a:cubicBezTo>
                    <a:pt x="321" y="3917"/>
                    <a:pt x="330" y="3944"/>
                    <a:pt x="339" y="3962"/>
                  </a:cubicBezTo>
                  <a:cubicBezTo>
                    <a:pt x="375" y="4033"/>
                    <a:pt x="428" y="4087"/>
                    <a:pt x="491" y="4140"/>
                  </a:cubicBezTo>
                  <a:cubicBezTo>
                    <a:pt x="633" y="4256"/>
                    <a:pt x="848" y="4292"/>
                    <a:pt x="955" y="4452"/>
                  </a:cubicBezTo>
                  <a:cubicBezTo>
                    <a:pt x="964" y="4461"/>
                    <a:pt x="972" y="4470"/>
                    <a:pt x="981" y="4479"/>
                  </a:cubicBezTo>
                  <a:lnTo>
                    <a:pt x="964" y="4488"/>
                  </a:lnTo>
                  <a:lnTo>
                    <a:pt x="2659" y="6397"/>
                  </a:lnTo>
                  <a:cubicBezTo>
                    <a:pt x="2659" y="6397"/>
                    <a:pt x="2881" y="6721"/>
                    <a:pt x="3140" y="6721"/>
                  </a:cubicBezTo>
                  <a:cubicBezTo>
                    <a:pt x="3224" y="6721"/>
                    <a:pt x="3313" y="6686"/>
                    <a:pt x="3399" y="6593"/>
                  </a:cubicBezTo>
                  <a:cubicBezTo>
                    <a:pt x="3417" y="6585"/>
                    <a:pt x="3426" y="6567"/>
                    <a:pt x="3435" y="6549"/>
                  </a:cubicBezTo>
                  <a:cubicBezTo>
                    <a:pt x="3533" y="6442"/>
                    <a:pt x="3649" y="6263"/>
                    <a:pt x="3836" y="6040"/>
                  </a:cubicBezTo>
                  <a:cubicBezTo>
                    <a:pt x="3970" y="5862"/>
                    <a:pt x="4220" y="5532"/>
                    <a:pt x="4470" y="5148"/>
                  </a:cubicBezTo>
                  <a:lnTo>
                    <a:pt x="4470" y="5148"/>
                  </a:lnTo>
                  <a:cubicBezTo>
                    <a:pt x="4425" y="6094"/>
                    <a:pt x="4389" y="7209"/>
                    <a:pt x="4362" y="7967"/>
                  </a:cubicBezTo>
                  <a:lnTo>
                    <a:pt x="1356" y="6799"/>
                  </a:lnTo>
                  <a:lnTo>
                    <a:pt x="1338" y="6799"/>
                  </a:lnTo>
                  <a:lnTo>
                    <a:pt x="607" y="6763"/>
                  </a:lnTo>
                  <a:lnTo>
                    <a:pt x="0" y="6736"/>
                  </a:lnTo>
                  <a:lnTo>
                    <a:pt x="464" y="7129"/>
                  </a:lnTo>
                  <a:lnTo>
                    <a:pt x="1026" y="7593"/>
                  </a:lnTo>
                  <a:lnTo>
                    <a:pt x="1044" y="7610"/>
                  </a:lnTo>
                  <a:lnTo>
                    <a:pt x="4550" y="8984"/>
                  </a:lnTo>
                  <a:lnTo>
                    <a:pt x="4354" y="16540"/>
                  </a:lnTo>
                  <a:lnTo>
                    <a:pt x="4452" y="16540"/>
                  </a:lnTo>
                  <a:lnTo>
                    <a:pt x="4452" y="16692"/>
                  </a:lnTo>
                  <a:lnTo>
                    <a:pt x="4416" y="16692"/>
                  </a:lnTo>
                  <a:cubicBezTo>
                    <a:pt x="4416" y="16692"/>
                    <a:pt x="3792" y="17183"/>
                    <a:pt x="3542" y="17218"/>
                  </a:cubicBezTo>
                  <a:cubicBezTo>
                    <a:pt x="3310" y="17245"/>
                    <a:pt x="2971" y="17388"/>
                    <a:pt x="2882" y="17557"/>
                  </a:cubicBezTo>
                  <a:cubicBezTo>
                    <a:pt x="2873" y="17584"/>
                    <a:pt x="2864" y="17602"/>
                    <a:pt x="2864" y="17629"/>
                  </a:cubicBezTo>
                  <a:lnTo>
                    <a:pt x="4380" y="17629"/>
                  </a:lnTo>
                  <a:lnTo>
                    <a:pt x="4425" y="17557"/>
                  </a:lnTo>
                  <a:lnTo>
                    <a:pt x="4505" y="17450"/>
                  </a:lnTo>
                  <a:lnTo>
                    <a:pt x="4585" y="17450"/>
                  </a:lnTo>
                  <a:lnTo>
                    <a:pt x="4585" y="17557"/>
                  </a:lnTo>
                  <a:lnTo>
                    <a:pt x="4585" y="17629"/>
                  </a:lnTo>
                  <a:lnTo>
                    <a:pt x="4951" y="17629"/>
                  </a:lnTo>
                  <a:lnTo>
                    <a:pt x="4951" y="17557"/>
                  </a:lnTo>
                  <a:lnTo>
                    <a:pt x="4951" y="16692"/>
                  </a:lnTo>
                  <a:lnTo>
                    <a:pt x="4916" y="16692"/>
                  </a:lnTo>
                  <a:lnTo>
                    <a:pt x="4916" y="16540"/>
                  </a:lnTo>
                  <a:lnTo>
                    <a:pt x="5040" y="16540"/>
                  </a:lnTo>
                  <a:lnTo>
                    <a:pt x="5924" y="9894"/>
                  </a:lnTo>
                  <a:lnTo>
                    <a:pt x="7244" y="16540"/>
                  </a:lnTo>
                  <a:lnTo>
                    <a:pt x="7315" y="16540"/>
                  </a:lnTo>
                  <a:lnTo>
                    <a:pt x="7315" y="16692"/>
                  </a:lnTo>
                  <a:lnTo>
                    <a:pt x="7280" y="16692"/>
                  </a:lnTo>
                  <a:lnTo>
                    <a:pt x="7280" y="17557"/>
                  </a:lnTo>
                  <a:lnTo>
                    <a:pt x="7280" y="17629"/>
                  </a:lnTo>
                  <a:lnTo>
                    <a:pt x="7645" y="17629"/>
                  </a:lnTo>
                  <a:lnTo>
                    <a:pt x="7645" y="17557"/>
                  </a:lnTo>
                  <a:lnTo>
                    <a:pt x="7645" y="17450"/>
                  </a:lnTo>
                  <a:lnTo>
                    <a:pt x="7726" y="17450"/>
                  </a:lnTo>
                  <a:lnTo>
                    <a:pt x="7806" y="17557"/>
                  </a:lnTo>
                  <a:lnTo>
                    <a:pt x="7851" y="17629"/>
                  </a:lnTo>
                  <a:lnTo>
                    <a:pt x="9367" y="17629"/>
                  </a:lnTo>
                  <a:cubicBezTo>
                    <a:pt x="9367" y="17602"/>
                    <a:pt x="9358" y="17584"/>
                    <a:pt x="9349" y="17557"/>
                  </a:cubicBezTo>
                  <a:cubicBezTo>
                    <a:pt x="9260" y="17388"/>
                    <a:pt x="8921" y="17245"/>
                    <a:pt x="8698" y="17218"/>
                  </a:cubicBezTo>
                  <a:cubicBezTo>
                    <a:pt x="8439" y="17183"/>
                    <a:pt x="7815" y="16692"/>
                    <a:pt x="7815" y="16692"/>
                  </a:cubicBezTo>
                  <a:lnTo>
                    <a:pt x="7788" y="16692"/>
                  </a:lnTo>
                  <a:lnTo>
                    <a:pt x="7788" y="16540"/>
                  </a:lnTo>
                  <a:lnTo>
                    <a:pt x="7851" y="16540"/>
                  </a:lnTo>
                  <a:lnTo>
                    <a:pt x="7378" y="10082"/>
                  </a:lnTo>
                  <a:lnTo>
                    <a:pt x="11490" y="11687"/>
                  </a:lnTo>
                  <a:lnTo>
                    <a:pt x="11883" y="11839"/>
                  </a:lnTo>
                  <a:lnTo>
                    <a:pt x="12043" y="11429"/>
                  </a:lnTo>
                  <a:lnTo>
                    <a:pt x="12204" y="11027"/>
                  </a:lnTo>
                  <a:lnTo>
                    <a:pt x="11812" y="10876"/>
                  </a:lnTo>
                  <a:lnTo>
                    <a:pt x="11249" y="10653"/>
                  </a:lnTo>
                  <a:lnTo>
                    <a:pt x="8761" y="9680"/>
                  </a:lnTo>
                  <a:cubicBezTo>
                    <a:pt x="8734" y="9600"/>
                    <a:pt x="8689" y="9520"/>
                    <a:pt x="8618" y="9457"/>
                  </a:cubicBezTo>
                  <a:cubicBezTo>
                    <a:pt x="8582" y="9412"/>
                    <a:pt x="8555" y="9350"/>
                    <a:pt x="8555" y="9279"/>
                  </a:cubicBezTo>
                  <a:lnTo>
                    <a:pt x="8555" y="9279"/>
                  </a:lnTo>
                  <a:lnTo>
                    <a:pt x="8627" y="9288"/>
                  </a:lnTo>
                  <a:lnTo>
                    <a:pt x="8645" y="9216"/>
                  </a:lnTo>
                  <a:lnTo>
                    <a:pt x="9171" y="6932"/>
                  </a:lnTo>
                  <a:cubicBezTo>
                    <a:pt x="9171" y="6932"/>
                    <a:pt x="9233" y="6781"/>
                    <a:pt x="9224" y="6611"/>
                  </a:cubicBezTo>
                  <a:cubicBezTo>
                    <a:pt x="9233" y="6469"/>
                    <a:pt x="9126" y="6237"/>
                    <a:pt x="9028" y="5853"/>
                  </a:cubicBezTo>
                  <a:cubicBezTo>
                    <a:pt x="8894" y="5353"/>
                    <a:pt x="8386" y="3846"/>
                    <a:pt x="7824" y="3275"/>
                  </a:cubicBezTo>
                  <a:cubicBezTo>
                    <a:pt x="7761" y="3159"/>
                    <a:pt x="7628" y="3034"/>
                    <a:pt x="7333" y="3025"/>
                  </a:cubicBezTo>
                  <a:cubicBezTo>
                    <a:pt x="7297" y="3025"/>
                    <a:pt x="7262" y="3016"/>
                    <a:pt x="7235" y="3016"/>
                  </a:cubicBezTo>
                  <a:cubicBezTo>
                    <a:pt x="7128" y="3016"/>
                    <a:pt x="7021" y="3007"/>
                    <a:pt x="6914" y="2998"/>
                  </a:cubicBezTo>
                  <a:lnTo>
                    <a:pt x="6816" y="2998"/>
                  </a:lnTo>
                  <a:lnTo>
                    <a:pt x="6869" y="2374"/>
                  </a:lnTo>
                  <a:cubicBezTo>
                    <a:pt x="6950" y="2311"/>
                    <a:pt x="7021" y="2240"/>
                    <a:pt x="7066" y="2151"/>
                  </a:cubicBezTo>
                  <a:lnTo>
                    <a:pt x="7173" y="2151"/>
                  </a:lnTo>
                  <a:cubicBezTo>
                    <a:pt x="7178" y="2151"/>
                    <a:pt x="7184" y="2151"/>
                    <a:pt x="7189" y="2151"/>
                  </a:cubicBezTo>
                  <a:cubicBezTo>
                    <a:pt x="7315" y="2151"/>
                    <a:pt x="7414" y="2056"/>
                    <a:pt x="7422" y="1928"/>
                  </a:cubicBezTo>
                  <a:lnTo>
                    <a:pt x="7485" y="777"/>
                  </a:lnTo>
                  <a:cubicBezTo>
                    <a:pt x="7485" y="732"/>
                    <a:pt x="7476" y="697"/>
                    <a:pt x="7458" y="661"/>
                  </a:cubicBezTo>
                  <a:cubicBezTo>
                    <a:pt x="7431" y="491"/>
                    <a:pt x="7387" y="331"/>
                    <a:pt x="7271" y="215"/>
                  </a:cubicBezTo>
                  <a:cubicBezTo>
                    <a:pt x="7110" y="37"/>
                    <a:pt x="6869" y="10"/>
                    <a:pt x="663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4"/>
            <p:cNvGrpSpPr/>
            <p:nvPr/>
          </p:nvGrpSpPr>
          <p:grpSpPr>
            <a:xfrm>
              <a:off x="7890341" y="3420911"/>
              <a:ext cx="479370" cy="692405"/>
              <a:chOff x="8409253" y="3420911"/>
              <a:chExt cx="479370" cy="692405"/>
            </a:xfrm>
          </p:grpSpPr>
          <p:sp>
            <p:nvSpPr>
              <p:cNvPr id="558" name="Google Shape;558;p34"/>
              <p:cNvSpPr/>
              <p:nvPr/>
            </p:nvSpPr>
            <p:spPr>
              <a:xfrm>
                <a:off x="8643655" y="3476290"/>
                <a:ext cx="37864" cy="72231"/>
              </a:xfrm>
              <a:custGeom>
                <a:avLst/>
                <a:gdLst/>
                <a:ahLst/>
                <a:cxnLst/>
                <a:rect l="l" t="t" r="r" b="b"/>
                <a:pathLst>
                  <a:path w="964" h="1839" extrusionOk="0">
                    <a:moveTo>
                      <a:pt x="134" y="0"/>
                    </a:moveTo>
                    <a:lnTo>
                      <a:pt x="0" y="1767"/>
                    </a:lnTo>
                    <a:lnTo>
                      <a:pt x="830" y="1838"/>
                    </a:lnTo>
                    <a:lnTo>
                      <a:pt x="964" y="72"/>
                    </a:lnTo>
                    <a:lnTo>
                      <a:pt x="13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8645737" y="3440824"/>
                <a:ext cx="57149" cy="63590"/>
              </a:xfrm>
              <a:custGeom>
                <a:avLst/>
                <a:gdLst/>
                <a:ahLst/>
                <a:cxnLst/>
                <a:rect l="l" t="t" r="r" b="b"/>
                <a:pathLst>
                  <a:path w="1455" h="1619" extrusionOk="0">
                    <a:moveTo>
                      <a:pt x="730" y="1"/>
                    </a:moveTo>
                    <a:cubicBezTo>
                      <a:pt x="367" y="1"/>
                      <a:pt x="62" y="295"/>
                      <a:pt x="37" y="662"/>
                    </a:cubicBezTo>
                    <a:lnTo>
                      <a:pt x="28" y="886"/>
                    </a:lnTo>
                    <a:cubicBezTo>
                      <a:pt x="1" y="1269"/>
                      <a:pt x="304" y="1599"/>
                      <a:pt x="688" y="1617"/>
                    </a:cubicBezTo>
                    <a:cubicBezTo>
                      <a:pt x="704" y="1618"/>
                      <a:pt x="719" y="1619"/>
                      <a:pt x="735" y="1619"/>
                    </a:cubicBezTo>
                    <a:cubicBezTo>
                      <a:pt x="1098" y="1619"/>
                      <a:pt x="1403" y="1325"/>
                      <a:pt x="1428" y="957"/>
                    </a:cubicBezTo>
                    <a:lnTo>
                      <a:pt x="1437" y="734"/>
                    </a:lnTo>
                    <a:cubicBezTo>
                      <a:pt x="1455" y="350"/>
                      <a:pt x="1161" y="20"/>
                      <a:pt x="777" y="2"/>
                    </a:cubicBezTo>
                    <a:cubicBezTo>
                      <a:pt x="761" y="1"/>
                      <a:pt x="745"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8624371" y="3431005"/>
                <a:ext cx="68736" cy="86411"/>
              </a:xfrm>
              <a:custGeom>
                <a:avLst/>
                <a:gdLst/>
                <a:ahLst/>
                <a:cxnLst/>
                <a:rect l="l" t="t" r="r" b="b"/>
                <a:pathLst>
                  <a:path w="1750" h="2200" extrusionOk="0">
                    <a:moveTo>
                      <a:pt x="656" y="0"/>
                    </a:moveTo>
                    <a:cubicBezTo>
                      <a:pt x="366" y="0"/>
                      <a:pt x="124" y="224"/>
                      <a:pt x="99" y="520"/>
                    </a:cubicBezTo>
                    <a:lnTo>
                      <a:pt x="18" y="1564"/>
                    </a:lnTo>
                    <a:cubicBezTo>
                      <a:pt x="1" y="1867"/>
                      <a:pt x="233" y="2135"/>
                      <a:pt x="536" y="2161"/>
                    </a:cubicBezTo>
                    <a:lnTo>
                      <a:pt x="1044" y="2197"/>
                    </a:lnTo>
                    <a:cubicBezTo>
                      <a:pt x="1061" y="2199"/>
                      <a:pt x="1077" y="2199"/>
                      <a:pt x="1093" y="2199"/>
                    </a:cubicBezTo>
                    <a:cubicBezTo>
                      <a:pt x="1384" y="2199"/>
                      <a:pt x="1626" y="1976"/>
                      <a:pt x="1651" y="1689"/>
                    </a:cubicBezTo>
                    <a:lnTo>
                      <a:pt x="1678" y="1314"/>
                    </a:lnTo>
                    <a:lnTo>
                      <a:pt x="1731" y="645"/>
                    </a:lnTo>
                    <a:cubicBezTo>
                      <a:pt x="1749" y="333"/>
                      <a:pt x="1517" y="65"/>
                      <a:pt x="1214" y="38"/>
                    </a:cubicBezTo>
                    <a:lnTo>
                      <a:pt x="705" y="3"/>
                    </a:lnTo>
                    <a:cubicBezTo>
                      <a:pt x="689" y="1"/>
                      <a:pt x="673" y="0"/>
                      <a:pt x="656"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8729160" y="3773888"/>
                <a:ext cx="23841" cy="45208"/>
              </a:xfrm>
              <a:custGeom>
                <a:avLst/>
                <a:gdLst/>
                <a:ahLst/>
                <a:cxnLst/>
                <a:rect l="l" t="t" r="r" b="b"/>
                <a:pathLst>
                  <a:path w="607" h="1151" extrusionOk="0">
                    <a:moveTo>
                      <a:pt x="362" y="1"/>
                    </a:moveTo>
                    <a:cubicBezTo>
                      <a:pt x="223" y="1"/>
                      <a:pt x="61" y="600"/>
                      <a:pt x="36" y="693"/>
                    </a:cubicBezTo>
                    <a:cubicBezTo>
                      <a:pt x="18" y="756"/>
                      <a:pt x="0" y="827"/>
                      <a:pt x="45" y="872"/>
                    </a:cubicBezTo>
                    <a:cubicBezTo>
                      <a:pt x="57" y="878"/>
                      <a:pt x="70" y="884"/>
                      <a:pt x="82" y="884"/>
                    </a:cubicBezTo>
                    <a:cubicBezTo>
                      <a:pt x="88" y="884"/>
                      <a:pt x="93" y="883"/>
                      <a:pt x="98" y="880"/>
                    </a:cubicBezTo>
                    <a:cubicBezTo>
                      <a:pt x="107" y="872"/>
                      <a:pt x="116" y="863"/>
                      <a:pt x="125" y="845"/>
                    </a:cubicBezTo>
                    <a:cubicBezTo>
                      <a:pt x="134" y="809"/>
                      <a:pt x="134" y="764"/>
                      <a:pt x="143" y="720"/>
                    </a:cubicBezTo>
                    <a:cubicBezTo>
                      <a:pt x="152" y="684"/>
                      <a:pt x="178" y="640"/>
                      <a:pt x="214" y="631"/>
                    </a:cubicBezTo>
                    <a:cubicBezTo>
                      <a:pt x="259" y="702"/>
                      <a:pt x="277" y="782"/>
                      <a:pt x="277" y="863"/>
                    </a:cubicBezTo>
                    <a:cubicBezTo>
                      <a:pt x="277" y="916"/>
                      <a:pt x="259" y="970"/>
                      <a:pt x="268" y="1023"/>
                    </a:cubicBezTo>
                    <a:cubicBezTo>
                      <a:pt x="277" y="1086"/>
                      <a:pt x="303" y="1139"/>
                      <a:pt x="357" y="1148"/>
                    </a:cubicBezTo>
                    <a:cubicBezTo>
                      <a:pt x="365" y="1150"/>
                      <a:pt x="372" y="1150"/>
                      <a:pt x="380" y="1150"/>
                    </a:cubicBezTo>
                    <a:cubicBezTo>
                      <a:pt x="417" y="1150"/>
                      <a:pt x="452" y="1133"/>
                      <a:pt x="482" y="1103"/>
                    </a:cubicBezTo>
                    <a:cubicBezTo>
                      <a:pt x="509" y="1068"/>
                      <a:pt x="526" y="1014"/>
                      <a:pt x="535" y="979"/>
                    </a:cubicBezTo>
                    <a:cubicBezTo>
                      <a:pt x="571" y="863"/>
                      <a:pt x="607" y="738"/>
                      <a:pt x="562" y="631"/>
                    </a:cubicBezTo>
                    <a:cubicBezTo>
                      <a:pt x="509" y="497"/>
                      <a:pt x="410" y="434"/>
                      <a:pt x="410" y="274"/>
                    </a:cubicBezTo>
                    <a:cubicBezTo>
                      <a:pt x="410" y="211"/>
                      <a:pt x="464" y="51"/>
                      <a:pt x="384" y="6"/>
                    </a:cubicBezTo>
                    <a:cubicBezTo>
                      <a:pt x="376" y="3"/>
                      <a:pt x="369" y="1"/>
                      <a:pt x="362"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8421861" y="3550287"/>
                <a:ext cx="42066" cy="51296"/>
              </a:xfrm>
              <a:custGeom>
                <a:avLst/>
                <a:gdLst/>
                <a:ahLst/>
                <a:cxnLst/>
                <a:rect l="l" t="t" r="r" b="b"/>
                <a:pathLst>
                  <a:path w="1071" h="1306" extrusionOk="0">
                    <a:moveTo>
                      <a:pt x="124" y="0"/>
                    </a:moveTo>
                    <a:cubicBezTo>
                      <a:pt x="115" y="0"/>
                      <a:pt x="106" y="2"/>
                      <a:pt x="98" y="8"/>
                    </a:cubicBezTo>
                    <a:cubicBezTo>
                      <a:pt x="72" y="17"/>
                      <a:pt x="63" y="52"/>
                      <a:pt x="72" y="79"/>
                    </a:cubicBezTo>
                    <a:cubicBezTo>
                      <a:pt x="81" y="106"/>
                      <a:pt x="107" y="132"/>
                      <a:pt x="125" y="150"/>
                    </a:cubicBezTo>
                    <a:cubicBezTo>
                      <a:pt x="161" y="177"/>
                      <a:pt x="188" y="204"/>
                      <a:pt x="214" y="240"/>
                    </a:cubicBezTo>
                    <a:cubicBezTo>
                      <a:pt x="241" y="257"/>
                      <a:pt x="277" y="293"/>
                      <a:pt x="259" y="329"/>
                    </a:cubicBezTo>
                    <a:cubicBezTo>
                      <a:pt x="250" y="356"/>
                      <a:pt x="232" y="364"/>
                      <a:pt x="214" y="373"/>
                    </a:cubicBezTo>
                    <a:cubicBezTo>
                      <a:pt x="152" y="409"/>
                      <a:pt x="89" y="463"/>
                      <a:pt x="45" y="516"/>
                    </a:cubicBezTo>
                    <a:cubicBezTo>
                      <a:pt x="18" y="534"/>
                      <a:pt x="0" y="570"/>
                      <a:pt x="0" y="605"/>
                    </a:cubicBezTo>
                    <a:cubicBezTo>
                      <a:pt x="0" y="623"/>
                      <a:pt x="9" y="650"/>
                      <a:pt x="18" y="668"/>
                    </a:cubicBezTo>
                    <a:cubicBezTo>
                      <a:pt x="54" y="739"/>
                      <a:pt x="107" y="793"/>
                      <a:pt x="161" y="846"/>
                    </a:cubicBezTo>
                    <a:cubicBezTo>
                      <a:pt x="313" y="962"/>
                      <a:pt x="518" y="998"/>
                      <a:pt x="634" y="1158"/>
                    </a:cubicBezTo>
                    <a:cubicBezTo>
                      <a:pt x="669" y="1212"/>
                      <a:pt x="723" y="1265"/>
                      <a:pt x="759" y="1301"/>
                    </a:cubicBezTo>
                    <a:cubicBezTo>
                      <a:pt x="761" y="1304"/>
                      <a:pt x="765" y="1305"/>
                      <a:pt x="769" y="1305"/>
                    </a:cubicBezTo>
                    <a:cubicBezTo>
                      <a:pt x="790" y="1305"/>
                      <a:pt x="824" y="1272"/>
                      <a:pt x="839" y="1257"/>
                    </a:cubicBezTo>
                    <a:cubicBezTo>
                      <a:pt x="883" y="1239"/>
                      <a:pt x="1071" y="1167"/>
                      <a:pt x="1026" y="1132"/>
                    </a:cubicBezTo>
                    <a:cubicBezTo>
                      <a:pt x="937" y="1034"/>
                      <a:pt x="928" y="1025"/>
                      <a:pt x="875" y="971"/>
                    </a:cubicBezTo>
                    <a:cubicBezTo>
                      <a:pt x="812" y="900"/>
                      <a:pt x="759" y="810"/>
                      <a:pt x="741" y="712"/>
                    </a:cubicBezTo>
                    <a:cubicBezTo>
                      <a:pt x="732" y="632"/>
                      <a:pt x="741" y="543"/>
                      <a:pt x="696" y="471"/>
                    </a:cubicBezTo>
                    <a:cubicBezTo>
                      <a:pt x="678" y="427"/>
                      <a:pt x="643" y="391"/>
                      <a:pt x="607" y="356"/>
                    </a:cubicBezTo>
                    <a:cubicBezTo>
                      <a:pt x="473" y="231"/>
                      <a:pt x="339" y="124"/>
                      <a:pt x="188" y="25"/>
                    </a:cubicBezTo>
                    <a:cubicBezTo>
                      <a:pt x="169" y="13"/>
                      <a:pt x="145" y="0"/>
                      <a:pt x="124"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8696561" y="4056875"/>
                <a:ext cx="18264" cy="28751"/>
              </a:xfrm>
              <a:custGeom>
                <a:avLst/>
                <a:gdLst/>
                <a:ahLst/>
                <a:cxnLst/>
                <a:rect l="l" t="t" r="r" b="b"/>
                <a:pathLst>
                  <a:path w="465" h="732" extrusionOk="0">
                    <a:moveTo>
                      <a:pt x="0" y="0"/>
                    </a:moveTo>
                    <a:lnTo>
                      <a:pt x="0" y="732"/>
                    </a:lnTo>
                    <a:lnTo>
                      <a:pt x="464" y="732"/>
                    </a:lnTo>
                    <a:lnTo>
                      <a:pt x="46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8695147" y="4076513"/>
                <a:ext cx="82051" cy="36803"/>
              </a:xfrm>
              <a:custGeom>
                <a:avLst/>
                <a:gdLst/>
                <a:ahLst/>
                <a:cxnLst/>
                <a:rect l="l" t="t" r="r" b="b"/>
                <a:pathLst>
                  <a:path w="2089" h="937" extrusionOk="0">
                    <a:moveTo>
                      <a:pt x="1" y="0"/>
                    </a:moveTo>
                    <a:lnTo>
                      <a:pt x="1" y="937"/>
                    </a:lnTo>
                    <a:lnTo>
                      <a:pt x="366" y="937"/>
                    </a:lnTo>
                    <a:lnTo>
                      <a:pt x="366" y="758"/>
                    </a:lnTo>
                    <a:lnTo>
                      <a:pt x="447" y="758"/>
                    </a:lnTo>
                    <a:lnTo>
                      <a:pt x="527" y="865"/>
                    </a:lnTo>
                    <a:lnTo>
                      <a:pt x="572" y="937"/>
                    </a:lnTo>
                    <a:lnTo>
                      <a:pt x="2088" y="937"/>
                    </a:lnTo>
                    <a:cubicBezTo>
                      <a:pt x="2088" y="910"/>
                      <a:pt x="2079" y="892"/>
                      <a:pt x="2070" y="865"/>
                    </a:cubicBezTo>
                    <a:cubicBezTo>
                      <a:pt x="1981" y="696"/>
                      <a:pt x="1642" y="553"/>
                      <a:pt x="1410" y="526"/>
                    </a:cubicBezTo>
                    <a:cubicBezTo>
                      <a:pt x="1160" y="491"/>
                      <a:pt x="536"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8715846" y="4110487"/>
                <a:ext cx="61351" cy="2828"/>
              </a:xfrm>
              <a:custGeom>
                <a:avLst/>
                <a:gdLst/>
                <a:ahLst/>
                <a:cxnLst/>
                <a:rect l="l" t="t" r="r" b="b"/>
                <a:pathLst>
                  <a:path w="1562" h="72" extrusionOk="0">
                    <a:moveTo>
                      <a:pt x="0" y="0"/>
                    </a:moveTo>
                    <a:lnTo>
                      <a:pt x="45" y="72"/>
                    </a:lnTo>
                    <a:lnTo>
                      <a:pt x="1561" y="72"/>
                    </a:lnTo>
                    <a:cubicBezTo>
                      <a:pt x="1561" y="45"/>
                      <a:pt x="1552" y="27"/>
                      <a:pt x="1543" y="0"/>
                    </a:cubicBez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8695147"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8583720" y="4056875"/>
                <a:ext cx="18618" cy="28751"/>
              </a:xfrm>
              <a:custGeom>
                <a:avLst/>
                <a:gdLst/>
                <a:ahLst/>
                <a:cxnLst/>
                <a:rect l="l" t="t" r="r" b="b"/>
                <a:pathLst>
                  <a:path w="474" h="732" extrusionOk="0">
                    <a:moveTo>
                      <a:pt x="1" y="0"/>
                    </a:moveTo>
                    <a:lnTo>
                      <a:pt x="1" y="732"/>
                    </a:lnTo>
                    <a:lnTo>
                      <a:pt x="474" y="732"/>
                    </a:lnTo>
                    <a:lnTo>
                      <a:pt x="47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8579517" y="3536148"/>
                <a:ext cx="139867" cy="237668"/>
              </a:xfrm>
              <a:custGeom>
                <a:avLst/>
                <a:gdLst/>
                <a:ahLst/>
                <a:cxnLst/>
                <a:rect l="l" t="t" r="r" b="b"/>
                <a:pathLst>
                  <a:path w="3561" h="6051" extrusionOk="0">
                    <a:moveTo>
                      <a:pt x="1532" y="0"/>
                    </a:moveTo>
                    <a:cubicBezTo>
                      <a:pt x="1445" y="0"/>
                      <a:pt x="1303" y="4"/>
                      <a:pt x="1143" y="20"/>
                    </a:cubicBezTo>
                    <a:cubicBezTo>
                      <a:pt x="768" y="64"/>
                      <a:pt x="304" y="180"/>
                      <a:pt x="242" y="546"/>
                    </a:cubicBezTo>
                    <a:cubicBezTo>
                      <a:pt x="135" y="1170"/>
                      <a:pt x="1" y="5899"/>
                      <a:pt x="1" y="5899"/>
                    </a:cubicBezTo>
                    <a:lnTo>
                      <a:pt x="3105" y="6050"/>
                    </a:lnTo>
                    <a:lnTo>
                      <a:pt x="3212" y="6050"/>
                    </a:lnTo>
                    <a:lnTo>
                      <a:pt x="3462" y="1724"/>
                    </a:lnTo>
                    <a:lnTo>
                      <a:pt x="3533" y="546"/>
                    </a:lnTo>
                    <a:cubicBezTo>
                      <a:pt x="3533" y="546"/>
                      <a:pt x="3560" y="118"/>
                      <a:pt x="2989" y="91"/>
                    </a:cubicBezTo>
                    <a:cubicBezTo>
                      <a:pt x="2963" y="91"/>
                      <a:pt x="2927" y="82"/>
                      <a:pt x="2891" y="82"/>
                    </a:cubicBezTo>
                    <a:cubicBezTo>
                      <a:pt x="2338" y="55"/>
                      <a:pt x="1624" y="2"/>
                      <a:pt x="1624" y="2"/>
                    </a:cubicBezTo>
                    <a:cubicBezTo>
                      <a:pt x="1624" y="2"/>
                      <a:pt x="1590"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8580224" y="3730998"/>
                <a:ext cx="137393" cy="339593"/>
              </a:xfrm>
              <a:custGeom>
                <a:avLst/>
                <a:gdLst/>
                <a:ahLst/>
                <a:cxnLst/>
                <a:rect l="l" t="t" r="r" b="b"/>
                <a:pathLst>
                  <a:path w="3498" h="8646" extrusionOk="0">
                    <a:moveTo>
                      <a:pt x="224" y="1"/>
                    </a:moveTo>
                    <a:lnTo>
                      <a:pt x="1" y="8645"/>
                    </a:lnTo>
                    <a:lnTo>
                      <a:pt x="679" y="8645"/>
                    </a:lnTo>
                    <a:lnTo>
                      <a:pt x="1571" y="1999"/>
                    </a:lnTo>
                    <a:lnTo>
                      <a:pt x="2882" y="8645"/>
                    </a:lnTo>
                    <a:lnTo>
                      <a:pt x="3498" y="8645"/>
                    </a:lnTo>
                    <a:lnTo>
                      <a:pt x="2864" y="135"/>
                    </a:lnTo>
                    <a:lnTo>
                      <a:pt x="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8521702" y="4076513"/>
                <a:ext cx="82051" cy="36803"/>
              </a:xfrm>
              <a:custGeom>
                <a:avLst/>
                <a:gdLst/>
                <a:ahLst/>
                <a:cxnLst/>
                <a:rect l="l" t="t" r="r" b="b"/>
                <a:pathLst>
                  <a:path w="2089" h="937" extrusionOk="0">
                    <a:moveTo>
                      <a:pt x="1553" y="0"/>
                    </a:moveTo>
                    <a:cubicBezTo>
                      <a:pt x="1553" y="0"/>
                      <a:pt x="929" y="491"/>
                      <a:pt x="670" y="526"/>
                    </a:cubicBezTo>
                    <a:cubicBezTo>
                      <a:pt x="447" y="553"/>
                      <a:pt x="108" y="696"/>
                      <a:pt x="19" y="865"/>
                    </a:cubicBezTo>
                    <a:cubicBezTo>
                      <a:pt x="10" y="892"/>
                      <a:pt x="1" y="910"/>
                      <a:pt x="1" y="937"/>
                    </a:cubicBezTo>
                    <a:lnTo>
                      <a:pt x="1517" y="937"/>
                    </a:lnTo>
                    <a:lnTo>
                      <a:pt x="1562" y="865"/>
                    </a:lnTo>
                    <a:lnTo>
                      <a:pt x="1642" y="758"/>
                    </a:lnTo>
                    <a:lnTo>
                      <a:pt x="1723" y="758"/>
                    </a:lnTo>
                    <a:lnTo>
                      <a:pt x="1723" y="937"/>
                    </a:lnTo>
                    <a:lnTo>
                      <a:pt x="2088" y="937"/>
                    </a:ln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8521702" y="4110487"/>
                <a:ext cx="61351" cy="2828"/>
              </a:xfrm>
              <a:custGeom>
                <a:avLst/>
                <a:gdLst/>
                <a:ahLst/>
                <a:cxnLst/>
                <a:rect l="l" t="t" r="r" b="b"/>
                <a:pathLst>
                  <a:path w="1562" h="72" extrusionOk="0">
                    <a:moveTo>
                      <a:pt x="19" y="0"/>
                    </a:moveTo>
                    <a:cubicBezTo>
                      <a:pt x="10" y="27"/>
                      <a:pt x="1" y="45"/>
                      <a:pt x="1" y="72"/>
                    </a:cubicBezTo>
                    <a:lnTo>
                      <a:pt x="1517" y="72"/>
                    </a:lnTo>
                    <a:lnTo>
                      <a:pt x="1562"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8589336"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8587922" y="3768154"/>
                <a:ext cx="107974" cy="10212"/>
              </a:xfrm>
              <a:custGeom>
                <a:avLst/>
                <a:gdLst/>
                <a:ahLst/>
                <a:cxnLst/>
                <a:rect l="l" t="t" r="r" b="b"/>
                <a:pathLst>
                  <a:path w="2749" h="260" extrusionOk="0">
                    <a:moveTo>
                      <a:pt x="1" y="1"/>
                    </a:moveTo>
                    <a:lnTo>
                      <a:pt x="1" y="143"/>
                    </a:lnTo>
                    <a:lnTo>
                      <a:pt x="2749" y="259"/>
                    </a:lnTo>
                    <a:lnTo>
                      <a:pt x="2749" y="259"/>
                    </a:lnTo>
                    <a:lnTo>
                      <a:pt x="2740" y="125"/>
                    </a:lnTo>
                    <a:lnTo>
                      <a:pt x="1" y="1"/>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8519974" y="3541332"/>
                <a:ext cx="101297" cy="142224"/>
              </a:xfrm>
              <a:custGeom>
                <a:avLst/>
                <a:gdLst/>
                <a:ahLst/>
                <a:cxnLst/>
                <a:rect l="l" t="t" r="r" b="b"/>
                <a:pathLst>
                  <a:path w="2579" h="3621" extrusionOk="0">
                    <a:moveTo>
                      <a:pt x="2210" y="1"/>
                    </a:moveTo>
                    <a:cubicBezTo>
                      <a:pt x="2199" y="1"/>
                      <a:pt x="2188" y="2"/>
                      <a:pt x="2177" y="4"/>
                    </a:cubicBezTo>
                    <a:cubicBezTo>
                      <a:pt x="1998" y="39"/>
                      <a:pt x="1695" y="155"/>
                      <a:pt x="1526" y="601"/>
                    </a:cubicBezTo>
                    <a:cubicBezTo>
                      <a:pt x="1276" y="1262"/>
                      <a:pt x="303" y="2974"/>
                      <a:pt x="303" y="2974"/>
                    </a:cubicBezTo>
                    <a:cubicBezTo>
                      <a:pt x="303" y="2974"/>
                      <a:pt x="0" y="3438"/>
                      <a:pt x="268" y="3581"/>
                    </a:cubicBezTo>
                    <a:cubicBezTo>
                      <a:pt x="318" y="3608"/>
                      <a:pt x="362" y="3621"/>
                      <a:pt x="402" y="3621"/>
                    </a:cubicBezTo>
                    <a:cubicBezTo>
                      <a:pt x="574" y="3621"/>
                      <a:pt x="684" y="3380"/>
                      <a:pt x="1017" y="2974"/>
                    </a:cubicBezTo>
                    <a:cubicBezTo>
                      <a:pt x="1392" y="2502"/>
                      <a:pt x="2578" y="833"/>
                      <a:pt x="2391" y="137"/>
                    </a:cubicBezTo>
                    <a:cubicBezTo>
                      <a:pt x="2367" y="59"/>
                      <a:pt x="2295" y="1"/>
                      <a:pt x="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8447077" y="3586657"/>
                <a:ext cx="109349" cy="98233"/>
              </a:xfrm>
              <a:custGeom>
                <a:avLst/>
                <a:gdLst/>
                <a:ahLst/>
                <a:cxnLst/>
                <a:rect l="l" t="t" r="r" b="b"/>
                <a:pathLst>
                  <a:path w="2784" h="2501" extrusionOk="0">
                    <a:moveTo>
                      <a:pt x="250" y="0"/>
                    </a:moveTo>
                    <a:lnTo>
                      <a:pt x="1" y="268"/>
                    </a:lnTo>
                    <a:lnTo>
                      <a:pt x="1687" y="2177"/>
                    </a:lnTo>
                    <a:cubicBezTo>
                      <a:pt x="1687" y="2177"/>
                      <a:pt x="1914" y="2501"/>
                      <a:pt x="2175" y="2501"/>
                    </a:cubicBezTo>
                    <a:cubicBezTo>
                      <a:pt x="2261" y="2501"/>
                      <a:pt x="2350" y="2466"/>
                      <a:pt x="2436" y="2373"/>
                    </a:cubicBezTo>
                    <a:cubicBezTo>
                      <a:pt x="2784" y="1999"/>
                      <a:pt x="1919" y="1437"/>
                      <a:pt x="1919" y="1437"/>
                    </a:cubicBez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8689884" y="3541450"/>
                <a:ext cx="86607" cy="148076"/>
              </a:xfrm>
              <a:custGeom>
                <a:avLst/>
                <a:gdLst/>
                <a:ahLst/>
                <a:cxnLst/>
                <a:rect l="l" t="t" r="r" b="b"/>
                <a:pathLst>
                  <a:path w="2205" h="3770" extrusionOk="0">
                    <a:moveTo>
                      <a:pt x="334" y="1"/>
                    </a:moveTo>
                    <a:cubicBezTo>
                      <a:pt x="263" y="1"/>
                      <a:pt x="196" y="36"/>
                      <a:pt x="161" y="99"/>
                    </a:cubicBezTo>
                    <a:cubicBezTo>
                      <a:pt x="81" y="259"/>
                      <a:pt x="1" y="581"/>
                      <a:pt x="269" y="982"/>
                    </a:cubicBezTo>
                    <a:cubicBezTo>
                      <a:pt x="652" y="1571"/>
                      <a:pt x="1464" y="3364"/>
                      <a:pt x="1464" y="3364"/>
                    </a:cubicBezTo>
                    <a:cubicBezTo>
                      <a:pt x="1464" y="3364"/>
                      <a:pt x="1618" y="3770"/>
                      <a:pt x="1845" y="3770"/>
                    </a:cubicBezTo>
                    <a:cubicBezTo>
                      <a:pt x="1874" y="3770"/>
                      <a:pt x="1905" y="3763"/>
                      <a:pt x="1937" y="3747"/>
                    </a:cubicBezTo>
                    <a:cubicBezTo>
                      <a:pt x="2204" y="3614"/>
                      <a:pt x="2044" y="3408"/>
                      <a:pt x="1883" y="2784"/>
                    </a:cubicBezTo>
                    <a:cubicBezTo>
                      <a:pt x="1723" y="2204"/>
                      <a:pt x="1071" y="259"/>
                      <a:pt x="393" y="10"/>
                    </a:cubicBezTo>
                    <a:cubicBezTo>
                      <a:pt x="374" y="4"/>
                      <a:pt x="353"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8734384" y="3665642"/>
                <a:ext cx="43834" cy="120071"/>
              </a:xfrm>
              <a:custGeom>
                <a:avLst/>
                <a:gdLst/>
                <a:ahLst/>
                <a:cxnLst/>
                <a:rect l="l" t="t" r="r" b="b"/>
                <a:pathLst>
                  <a:path w="1116" h="3057" extrusionOk="0">
                    <a:moveTo>
                      <a:pt x="589" y="1"/>
                    </a:moveTo>
                    <a:cubicBezTo>
                      <a:pt x="164" y="1"/>
                      <a:pt x="197" y="916"/>
                      <a:pt x="197" y="916"/>
                    </a:cubicBezTo>
                    <a:lnTo>
                      <a:pt x="1" y="3003"/>
                    </a:lnTo>
                    <a:lnTo>
                      <a:pt x="349" y="3057"/>
                    </a:lnTo>
                    <a:lnTo>
                      <a:pt x="893" y="701"/>
                    </a:lnTo>
                    <a:cubicBezTo>
                      <a:pt x="893" y="701"/>
                      <a:pt x="1116" y="86"/>
                      <a:pt x="643" y="6"/>
                    </a:cubicBezTo>
                    <a:cubicBezTo>
                      <a:pt x="624" y="2"/>
                      <a:pt x="60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8624371" y="3536148"/>
                <a:ext cx="68736" cy="107306"/>
              </a:xfrm>
              <a:custGeom>
                <a:avLst/>
                <a:gdLst/>
                <a:ahLst/>
                <a:cxnLst/>
                <a:rect l="l" t="t" r="r" b="b"/>
                <a:pathLst>
                  <a:path w="1750" h="2732" extrusionOk="0">
                    <a:moveTo>
                      <a:pt x="390" y="0"/>
                    </a:moveTo>
                    <a:cubicBezTo>
                      <a:pt x="303" y="0"/>
                      <a:pt x="161" y="4"/>
                      <a:pt x="1" y="20"/>
                    </a:cubicBezTo>
                    <a:lnTo>
                      <a:pt x="375" y="2241"/>
                    </a:lnTo>
                    <a:lnTo>
                      <a:pt x="465" y="2732"/>
                    </a:lnTo>
                    <a:lnTo>
                      <a:pt x="705" y="2223"/>
                    </a:lnTo>
                    <a:lnTo>
                      <a:pt x="1749" y="82"/>
                    </a:lnTo>
                    <a:cubicBezTo>
                      <a:pt x="1553" y="73"/>
                      <a:pt x="1330" y="64"/>
                      <a:pt x="1125" y="46"/>
                    </a:cubicBezTo>
                    <a:cubicBezTo>
                      <a:pt x="982" y="38"/>
                      <a:pt x="848" y="29"/>
                      <a:pt x="741" y="20"/>
                    </a:cubicBezTo>
                    <a:cubicBezTo>
                      <a:pt x="589" y="11"/>
                      <a:pt x="482" y="2"/>
                      <a:pt x="482" y="2"/>
                    </a:cubicBezTo>
                    <a:cubicBezTo>
                      <a:pt x="482" y="2"/>
                      <a:pt x="448" y="0"/>
                      <a:pt x="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8639099" y="3536894"/>
                <a:ext cx="29458" cy="106560"/>
              </a:xfrm>
              <a:custGeom>
                <a:avLst/>
                <a:gdLst/>
                <a:ahLst/>
                <a:cxnLst/>
                <a:rect l="l" t="t" r="r" b="b"/>
                <a:pathLst>
                  <a:path w="750" h="2713" extrusionOk="0">
                    <a:moveTo>
                      <a:pt x="366" y="1"/>
                    </a:moveTo>
                    <a:lnTo>
                      <a:pt x="446" y="197"/>
                    </a:lnTo>
                    <a:lnTo>
                      <a:pt x="0" y="2222"/>
                    </a:lnTo>
                    <a:lnTo>
                      <a:pt x="90" y="2713"/>
                    </a:lnTo>
                    <a:lnTo>
                      <a:pt x="330" y="2204"/>
                    </a:lnTo>
                    <a:lnTo>
                      <a:pt x="589" y="197"/>
                    </a:lnTo>
                    <a:lnTo>
                      <a:pt x="750" y="27"/>
                    </a:lnTo>
                    <a:cubicBezTo>
                      <a:pt x="607" y="19"/>
                      <a:pt x="473" y="10"/>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8628220" y="3431005"/>
                <a:ext cx="64886" cy="51611"/>
              </a:xfrm>
              <a:custGeom>
                <a:avLst/>
                <a:gdLst/>
                <a:ahLst/>
                <a:cxnLst/>
                <a:rect l="l" t="t" r="r" b="b"/>
                <a:pathLst>
                  <a:path w="1652" h="1314" extrusionOk="0">
                    <a:moveTo>
                      <a:pt x="558" y="0"/>
                    </a:moveTo>
                    <a:cubicBezTo>
                      <a:pt x="268" y="0"/>
                      <a:pt x="26" y="224"/>
                      <a:pt x="1" y="520"/>
                    </a:cubicBezTo>
                    <a:cubicBezTo>
                      <a:pt x="280" y="570"/>
                      <a:pt x="564" y="602"/>
                      <a:pt x="853" y="602"/>
                    </a:cubicBezTo>
                    <a:cubicBezTo>
                      <a:pt x="978" y="602"/>
                      <a:pt x="1105" y="596"/>
                      <a:pt x="1232" y="582"/>
                    </a:cubicBezTo>
                    <a:lnTo>
                      <a:pt x="1232" y="582"/>
                    </a:lnTo>
                    <a:cubicBezTo>
                      <a:pt x="1223" y="868"/>
                      <a:pt x="1330" y="1109"/>
                      <a:pt x="1580" y="1314"/>
                    </a:cubicBezTo>
                    <a:lnTo>
                      <a:pt x="1633" y="645"/>
                    </a:lnTo>
                    <a:cubicBezTo>
                      <a:pt x="1651" y="333"/>
                      <a:pt x="1419" y="65"/>
                      <a:pt x="1116" y="38"/>
                    </a:cubicBezTo>
                    <a:lnTo>
                      <a:pt x="607" y="3"/>
                    </a:lnTo>
                    <a:cubicBezTo>
                      <a:pt x="591" y="1"/>
                      <a:pt x="575"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8608267" y="3421225"/>
                <a:ext cx="51532" cy="30283"/>
              </a:xfrm>
              <a:custGeom>
                <a:avLst/>
                <a:gdLst/>
                <a:ahLst/>
                <a:cxnLst/>
                <a:rect l="l" t="t" r="r" b="b"/>
                <a:pathLst>
                  <a:path w="1312" h="771" extrusionOk="0">
                    <a:moveTo>
                      <a:pt x="599" y="0"/>
                    </a:moveTo>
                    <a:cubicBezTo>
                      <a:pt x="556" y="0"/>
                      <a:pt x="514" y="4"/>
                      <a:pt x="473" y="11"/>
                    </a:cubicBezTo>
                    <a:cubicBezTo>
                      <a:pt x="313" y="37"/>
                      <a:pt x="152" y="127"/>
                      <a:pt x="72" y="269"/>
                    </a:cubicBezTo>
                    <a:cubicBezTo>
                      <a:pt x="0" y="412"/>
                      <a:pt x="27" y="617"/>
                      <a:pt x="170" y="707"/>
                    </a:cubicBezTo>
                    <a:cubicBezTo>
                      <a:pt x="223" y="733"/>
                      <a:pt x="286" y="751"/>
                      <a:pt x="348" y="760"/>
                    </a:cubicBezTo>
                    <a:cubicBezTo>
                      <a:pt x="396" y="767"/>
                      <a:pt x="444" y="771"/>
                      <a:pt x="493" y="771"/>
                    </a:cubicBezTo>
                    <a:cubicBezTo>
                      <a:pt x="626" y="771"/>
                      <a:pt x="759" y="746"/>
                      <a:pt x="883" y="707"/>
                    </a:cubicBezTo>
                    <a:cubicBezTo>
                      <a:pt x="999" y="671"/>
                      <a:pt x="1312" y="564"/>
                      <a:pt x="1312" y="430"/>
                    </a:cubicBezTo>
                    <a:cubicBezTo>
                      <a:pt x="1312" y="287"/>
                      <a:pt x="1071" y="136"/>
                      <a:pt x="964" y="82"/>
                    </a:cubicBezTo>
                    <a:cubicBezTo>
                      <a:pt x="851" y="29"/>
                      <a:pt x="723" y="0"/>
                      <a:pt x="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8636625" y="3420911"/>
                <a:ext cx="66615" cy="66065"/>
              </a:xfrm>
              <a:custGeom>
                <a:avLst/>
                <a:gdLst/>
                <a:ahLst/>
                <a:cxnLst/>
                <a:rect l="l" t="t" r="r" b="b"/>
                <a:pathLst>
                  <a:path w="1696" h="1682" extrusionOk="0">
                    <a:moveTo>
                      <a:pt x="848" y="1"/>
                    </a:moveTo>
                    <a:cubicBezTo>
                      <a:pt x="706" y="1"/>
                      <a:pt x="1" y="170"/>
                      <a:pt x="224" y="465"/>
                    </a:cubicBezTo>
                    <a:cubicBezTo>
                      <a:pt x="313" y="581"/>
                      <a:pt x="563" y="599"/>
                      <a:pt x="688" y="643"/>
                    </a:cubicBezTo>
                    <a:cubicBezTo>
                      <a:pt x="822" y="688"/>
                      <a:pt x="964" y="750"/>
                      <a:pt x="1054" y="884"/>
                    </a:cubicBezTo>
                    <a:cubicBezTo>
                      <a:pt x="1161" y="1027"/>
                      <a:pt x="1187" y="1223"/>
                      <a:pt x="1205" y="1410"/>
                    </a:cubicBezTo>
                    <a:cubicBezTo>
                      <a:pt x="1205" y="1517"/>
                      <a:pt x="1223" y="1642"/>
                      <a:pt x="1312" y="1678"/>
                    </a:cubicBezTo>
                    <a:cubicBezTo>
                      <a:pt x="1323" y="1681"/>
                      <a:pt x="1332" y="1682"/>
                      <a:pt x="1342" y="1682"/>
                    </a:cubicBezTo>
                    <a:cubicBezTo>
                      <a:pt x="1364" y="1682"/>
                      <a:pt x="1383" y="1675"/>
                      <a:pt x="1401" y="1669"/>
                    </a:cubicBezTo>
                    <a:cubicBezTo>
                      <a:pt x="1509" y="1633"/>
                      <a:pt x="1580" y="1535"/>
                      <a:pt x="1625" y="1428"/>
                    </a:cubicBezTo>
                    <a:cubicBezTo>
                      <a:pt x="1660" y="1312"/>
                      <a:pt x="1669" y="1196"/>
                      <a:pt x="1678" y="1071"/>
                    </a:cubicBezTo>
                    <a:cubicBezTo>
                      <a:pt x="1696" y="768"/>
                      <a:pt x="1678" y="420"/>
                      <a:pt x="1482" y="215"/>
                    </a:cubicBezTo>
                    <a:cubicBezTo>
                      <a:pt x="1321" y="37"/>
                      <a:pt x="1071"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675548" y="3467178"/>
                <a:ext cx="16850" cy="16850"/>
              </a:xfrm>
              <a:custGeom>
                <a:avLst/>
                <a:gdLst/>
                <a:ahLst/>
                <a:cxnLst/>
                <a:rect l="l" t="t" r="r" b="b"/>
                <a:pathLst>
                  <a:path w="429" h="429" extrusionOk="0">
                    <a:moveTo>
                      <a:pt x="223" y="0"/>
                    </a:moveTo>
                    <a:cubicBezTo>
                      <a:pt x="107" y="0"/>
                      <a:pt x="9" y="90"/>
                      <a:pt x="9" y="206"/>
                    </a:cubicBezTo>
                    <a:cubicBezTo>
                      <a:pt x="0" y="322"/>
                      <a:pt x="89" y="420"/>
                      <a:pt x="205" y="429"/>
                    </a:cubicBezTo>
                    <a:cubicBezTo>
                      <a:pt x="321" y="429"/>
                      <a:pt x="419" y="339"/>
                      <a:pt x="428" y="223"/>
                    </a:cubicBezTo>
                    <a:cubicBezTo>
                      <a:pt x="428" y="107"/>
                      <a:pt x="339" y="9"/>
                      <a:pt x="223"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638746" y="3568786"/>
                <a:ext cx="53300" cy="202201"/>
              </a:xfrm>
              <a:custGeom>
                <a:avLst/>
                <a:gdLst/>
                <a:ahLst/>
                <a:cxnLst/>
                <a:rect l="l" t="t" r="r" b="b"/>
                <a:pathLst>
                  <a:path w="1357" h="5148" extrusionOk="0">
                    <a:moveTo>
                      <a:pt x="1330" y="0"/>
                    </a:moveTo>
                    <a:cubicBezTo>
                      <a:pt x="1330" y="0"/>
                      <a:pt x="1321" y="0"/>
                      <a:pt x="1321" y="9"/>
                    </a:cubicBezTo>
                    <a:lnTo>
                      <a:pt x="1339" y="589"/>
                    </a:lnTo>
                    <a:lnTo>
                      <a:pt x="81" y="1972"/>
                    </a:lnTo>
                    <a:lnTo>
                      <a:pt x="72" y="1972"/>
                    </a:lnTo>
                    <a:cubicBezTo>
                      <a:pt x="54" y="3043"/>
                      <a:pt x="18" y="5077"/>
                      <a:pt x="0" y="5130"/>
                    </a:cubicBezTo>
                    <a:cubicBezTo>
                      <a:pt x="0" y="5139"/>
                      <a:pt x="0" y="5148"/>
                      <a:pt x="9" y="5148"/>
                    </a:cubicBezTo>
                    <a:cubicBezTo>
                      <a:pt x="18" y="5148"/>
                      <a:pt x="18" y="5148"/>
                      <a:pt x="18" y="5139"/>
                    </a:cubicBezTo>
                    <a:cubicBezTo>
                      <a:pt x="36" y="5085"/>
                      <a:pt x="90" y="2150"/>
                      <a:pt x="99" y="1981"/>
                    </a:cubicBezTo>
                    <a:lnTo>
                      <a:pt x="1356" y="598"/>
                    </a:lnTo>
                    <a:cubicBezTo>
                      <a:pt x="1356" y="598"/>
                      <a:pt x="1356" y="589"/>
                      <a:pt x="1356" y="589"/>
                    </a:cubicBezTo>
                    <a:lnTo>
                      <a:pt x="1339" y="9"/>
                    </a:lnTo>
                    <a:cubicBezTo>
                      <a:pt x="1339" y="0"/>
                      <a:pt x="1339" y="0"/>
                      <a:pt x="1330" y="0"/>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611056" y="3571222"/>
                <a:ext cx="31226" cy="75374"/>
              </a:xfrm>
              <a:custGeom>
                <a:avLst/>
                <a:gdLst/>
                <a:ahLst/>
                <a:cxnLst/>
                <a:rect l="l" t="t" r="r" b="b"/>
                <a:pathLst>
                  <a:path w="795" h="1919" extrusionOk="0">
                    <a:moveTo>
                      <a:pt x="27" y="1"/>
                    </a:moveTo>
                    <a:cubicBezTo>
                      <a:pt x="27" y="1"/>
                      <a:pt x="18" y="1"/>
                      <a:pt x="18" y="10"/>
                    </a:cubicBezTo>
                    <a:lnTo>
                      <a:pt x="1" y="616"/>
                    </a:lnTo>
                    <a:cubicBezTo>
                      <a:pt x="1" y="625"/>
                      <a:pt x="10" y="625"/>
                      <a:pt x="10" y="625"/>
                    </a:cubicBezTo>
                    <a:lnTo>
                      <a:pt x="777" y="1910"/>
                    </a:lnTo>
                    <a:cubicBezTo>
                      <a:pt x="777" y="1910"/>
                      <a:pt x="777" y="1919"/>
                      <a:pt x="786" y="1919"/>
                    </a:cubicBezTo>
                    <a:cubicBezTo>
                      <a:pt x="795" y="1910"/>
                      <a:pt x="795" y="1901"/>
                      <a:pt x="795" y="1901"/>
                    </a:cubicBezTo>
                    <a:lnTo>
                      <a:pt x="27" y="616"/>
                    </a:lnTo>
                    <a:lnTo>
                      <a:pt x="36" y="10"/>
                    </a:lnTo>
                    <a:cubicBezTo>
                      <a:pt x="36" y="1"/>
                      <a:pt x="36" y="1"/>
                      <a:pt x="27" y="1"/>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8734384" y="3780408"/>
                <a:ext cx="14415" cy="5302"/>
              </a:xfrm>
              <a:custGeom>
                <a:avLst/>
                <a:gdLst/>
                <a:ahLst/>
                <a:cxnLst/>
                <a:rect l="l" t="t" r="r" b="b"/>
                <a:pathLst>
                  <a:path w="367" h="135" extrusionOk="0">
                    <a:moveTo>
                      <a:pt x="10" y="1"/>
                    </a:moveTo>
                    <a:lnTo>
                      <a:pt x="1" y="81"/>
                    </a:lnTo>
                    <a:lnTo>
                      <a:pt x="349" y="135"/>
                    </a:lnTo>
                    <a:lnTo>
                      <a:pt x="367" y="63"/>
                    </a:lnTo>
                    <a:lnTo>
                      <a:pt x="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8447077" y="3586657"/>
                <a:ext cx="14061" cy="13708"/>
              </a:xfrm>
              <a:custGeom>
                <a:avLst/>
                <a:gdLst/>
                <a:ahLst/>
                <a:cxnLst/>
                <a:rect l="l" t="t" r="r" b="b"/>
                <a:pathLst>
                  <a:path w="358" h="349" extrusionOk="0">
                    <a:moveTo>
                      <a:pt x="250" y="0"/>
                    </a:moveTo>
                    <a:lnTo>
                      <a:pt x="1" y="268"/>
                    </a:lnTo>
                    <a:lnTo>
                      <a:pt x="72" y="348"/>
                    </a:lnTo>
                    <a:lnTo>
                      <a:pt x="357" y="90"/>
                    </a:lnTo>
                    <a:lnTo>
                      <a:pt x="2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8409253" y="3685477"/>
                <a:ext cx="463946" cy="194502"/>
              </a:xfrm>
              <a:custGeom>
                <a:avLst/>
                <a:gdLst/>
                <a:ahLst/>
                <a:cxnLst/>
                <a:rect l="l" t="t" r="r" b="b"/>
                <a:pathLst>
                  <a:path w="11812" h="4952" extrusionOk="0">
                    <a:moveTo>
                      <a:pt x="0" y="0"/>
                    </a:moveTo>
                    <a:lnTo>
                      <a:pt x="1017" y="857"/>
                    </a:lnTo>
                    <a:lnTo>
                      <a:pt x="1044" y="874"/>
                    </a:lnTo>
                    <a:lnTo>
                      <a:pt x="11490" y="4951"/>
                    </a:lnTo>
                    <a:lnTo>
                      <a:pt x="11812" y="4140"/>
                    </a:lnTo>
                    <a:lnTo>
                      <a:pt x="1356" y="63"/>
                    </a:lnTo>
                    <a:lnTo>
                      <a:pt x="1329" y="6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8409253" y="3685477"/>
                <a:ext cx="52239" cy="33661"/>
              </a:xfrm>
              <a:custGeom>
                <a:avLst/>
                <a:gdLst/>
                <a:ahLst/>
                <a:cxnLst/>
                <a:rect l="l" t="t" r="r" b="b"/>
                <a:pathLst>
                  <a:path w="1330" h="857" extrusionOk="0">
                    <a:moveTo>
                      <a:pt x="0" y="0"/>
                    </a:moveTo>
                    <a:lnTo>
                      <a:pt x="464" y="393"/>
                    </a:lnTo>
                    <a:lnTo>
                      <a:pt x="1017" y="857"/>
                    </a:lnTo>
                    <a:lnTo>
                      <a:pt x="1329" y="63"/>
                    </a:lnTo>
                    <a:lnTo>
                      <a:pt x="607" y="2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8838467" y="3839283"/>
                <a:ext cx="34721" cy="40691"/>
              </a:xfrm>
              <a:custGeom>
                <a:avLst/>
                <a:gdLst/>
                <a:ahLst/>
                <a:cxnLst/>
                <a:rect l="l" t="t" r="r" b="b"/>
                <a:pathLst>
                  <a:path w="884" h="1036" extrusionOk="0">
                    <a:moveTo>
                      <a:pt x="322" y="1"/>
                    </a:moveTo>
                    <a:lnTo>
                      <a:pt x="0" y="812"/>
                    </a:lnTo>
                    <a:lnTo>
                      <a:pt x="562" y="1035"/>
                    </a:lnTo>
                    <a:lnTo>
                      <a:pt x="884" y="224"/>
                    </a:lnTo>
                    <a:lnTo>
                      <a:pt x="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8860540" y="3848042"/>
                <a:ext cx="28083" cy="37864"/>
              </a:xfrm>
              <a:custGeom>
                <a:avLst/>
                <a:gdLst/>
                <a:ahLst/>
                <a:cxnLst/>
                <a:rect l="l" t="t" r="r" b="b"/>
                <a:pathLst>
                  <a:path w="715" h="964" extrusionOk="0">
                    <a:moveTo>
                      <a:pt x="322" y="1"/>
                    </a:moveTo>
                    <a:lnTo>
                      <a:pt x="0" y="812"/>
                    </a:lnTo>
                    <a:lnTo>
                      <a:pt x="393" y="964"/>
                    </a:lnTo>
                    <a:lnTo>
                      <a:pt x="714" y="152"/>
                    </a:lnTo>
                    <a:lnTo>
                      <a:pt x="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8409253" y="3685477"/>
                <a:ext cx="23488" cy="15436"/>
              </a:xfrm>
              <a:custGeom>
                <a:avLst/>
                <a:gdLst/>
                <a:ahLst/>
                <a:cxnLst/>
                <a:rect l="l" t="t" r="r" b="b"/>
                <a:pathLst>
                  <a:path w="598" h="393" extrusionOk="0">
                    <a:moveTo>
                      <a:pt x="0" y="0"/>
                    </a:moveTo>
                    <a:lnTo>
                      <a:pt x="464" y="393"/>
                    </a:lnTo>
                    <a:lnTo>
                      <a:pt x="598" y="2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8409253" y="3685477"/>
                <a:ext cx="473058" cy="200433"/>
              </a:xfrm>
              <a:custGeom>
                <a:avLst/>
                <a:gdLst/>
                <a:ahLst/>
                <a:cxnLst/>
                <a:rect l="l" t="t" r="r" b="b"/>
                <a:pathLst>
                  <a:path w="12044" h="5103" extrusionOk="0">
                    <a:moveTo>
                      <a:pt x="0" y="0"/>
                    </a:moveTo>
                    <a:lnTo>
                      <a:pt x="464" y="393"/>
                    </a:lnTo>
                    <a:lnTo>
                      <a:pt x="1017" y="857"/>
                    </a:lnTo>
                    <a:lnTo>
                      <a:pt x="1044" y="874"/>
                    </a:lnTo>
                    <a:lnTo>
                      <a:pt x="10928" y="4728"/>
                    </a:lnTo>
                    <a:lnTo>
                      <a:pt x="11490" y="4951"/>
                    </a:lnTo>
                    <a:lnTo>
                      <a:pt x="11883" y="5103"/>
                    </a:lnTo>
                    <a:lnTo>
                      <a:pt x="12044" y="4693"/>
                    </a:lnTo>
                    <a:lnTo>
                      <a:pt x="0"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8737566" y="3789991"/>
                <a:ext cx="16850" cy="21485"/>
              </a:xfrm>
              <a:custGeom>
                <a:avLst/>
                <a:gdLst/>
                <a:ahLst/>
                <a:cxnLst/>
                <a:rect l="l" t="t" r="r" b="b"/>
                <a:pathLst>
                  <a:path w="429" h="547" extrusionOk="0">
                    <a:moveTo>
                      <a:pt x="124" y="1"/>
                    </a:moveTo>
                    <a:cubicBezTo>
                      <a:pt x="113" y="1"/>
                      <a:pt x="101" y="3"/>
                      <a:pt x="89" y="7"/>
                    </a:cubicBezTo>
                    <a:cubicBezTo>
                      <a:pt x="27" y="15"/>
                      <a:pt x="0" y="78"/>
                      <a:pt x="18" y="131"/>
                    </a:cubicBezTo>
                    <a:cubicBezTo>
                      <a:pt x="45" y="194"/>
                      <a:pt x="45" y="265"/>
                      <a:pt x="54" y="337"/>
                    </a:cubicBezTo>
                    <a:cubicBezTo>
                      <a:pt x="54" y="372"/>
                      <a:pt x="54" y="408"/>
                      <a:pt x="72" y="444"/>
                    </a:cubicBezTo>
                    <a:cubicBezTo>
                      <a:pt x="98" y="497"/>
                      <a:pt x="170" y="524"/>
                      <a:pt x="232" y="542"/>
                    </a:cubicBezTo>
                    <a:cubicBezTo>
                      <a:pt x="249" y="545"/>
                      <a:pt x="267" y="546"/>
                      <a:pt x="285" y="546"/>
                    </a:cubicBezTo>
                    <a:cubicBezTo>
                      <a:pt x="326" y="546"/>
                      <a:pt x="368" y="537"/>
                      <a:pt x="393" y="506"/>
                    </a:cubicBezTo>
                    <a:cubicBezTo>
                      <a:pt x="402" y="488"/>
                      <a:pt x="411" y="462"/>
                      <a:pt x="411" y="444"/>
                    </a:cubicBezTo>
                    <a:cubicBezTo>
                      <a:pt x="428" y="292"/>
                      <a:pt x="357" y="140"/>
                      <a:pt x="241" y="51"/>
                    </a:cubicBezTo>
                    <a:cubicBezTo>
                      <a:pt x="206" y="23"/>
                      <a:pt x="166" y="1"/>
                      <a:pt x="124"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34"/>
          <p:cNvGrpSpPr/>
          <p:nvPr/>
        </p:nvGrpSpPr>
        <p:grpSpPr>
          <a:xfrm>
            <a:off x="8302727" y="707459"/>
            <a:ext cx="640817" cy="538245"/>
            <a:chOff x="2869533" y="318283"/>
            <a:chExt cx="102176" cy="85817"/>
          </a:xfrm>
        </p:grpSpPr>
        <p:sp>
          <p:nvSpPr>
            <p:cNvPr id="596" name="Google Shape;596;p34"/>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4"/>
            <p:cNvGrpSpPr/>
            <p:nvPr/>
          </p:nvGrpSpPr>
          <p:grpSpPr>
            <a:xfrm>
              <a:off x="2869754" y="318941"/>
              <a:ext cx="101955" cy="84600"/>
              <a:chOff x="2854604" y="2360241"/>
              <a:chExt cx="101955" cy="84600"/>
            </a:xfrm>
          </p:grpSpPr>
          <p:sp>
            <p:nvSpPr>
              <p:cNvPr id="598" name="Google Shape;598;p34"/>
              <p:cNvSpPr/>
              <p:nvPr/>
            </p:nvSpPr>
            <p:spPr>
              <a:xfrm>
                <a:off x="2854604" y="2360241"/>
                <a:ext cx="84600" cy="84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 name="Google Shape;600;p34"/>
          <p:cNvGrpSpPr/>
          <p:nvPr/>
        </p:nvGrpSpPr>
        <p:grpSpPr>
          <a:xfrm>
            <a:off x="5632344" y="1539932"/>
            <a:ext cx="2397697" cy="685325"/>
            <a:chOff x="5632344" y="1539932"/>
            <a:chExt cx="2397697" cy="685325"/>
          </a:xfrm>
        </p:grpSpPr>
        <p:sp>
          <p:nvSpPr>
            <p:cNvPr id="601" name="Google Shape;601;p34"/>
            <p:cNvSpPr/>
            <p:nvPr/>
          </p:nvSpPr>
          <p:spPr>
            <a:xfrm>
              <a:off x="5632344" y="20229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7826344" y="15399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34"/>
          <p:cNvSpPr/>
          <p:nvPr/>
        </p:nvSpPr>
        <p:spPr>
          <a:xfrm>
            <a:off x="1640969" y="12425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a:extLst>
              <a:ext uri="{FF2B5EF4-FFF2-40B4-BE49-F238E27FC236}">
                <a16:creationId xmlns:a16="http://schemas.microsoft.com/office/drawing/2014/main" id="{9DC308FC-C0F9-887C-2D61-1B557AFAAE4B}"/>
              </a:ext>
            </a:extLst>
          </p:cNvPr>
          <p:cNvPicPr>
            <a:picLocks noChangeAspect="1"/>
          </p:cNvPicPr>
          <p:nvPr/>
        </p:nvPicPr>
        <p:blipFill>
          <a:blip r:embed="rId3"/>
          <a:stretch>
            <a:fillRect/>
          </a:stretch>
        </p:blipFill>
        <p:spPr>
          <a:xfrm>
            <a:off x="6636982" y="4267733"/>
            <a:ext cx="2507018" cy="875767"/>
          </a:xfrm>
          <a:prstGeom prst="rect">
            <a:avLst/>
          </a:prstGeom>
        </p:spPr>
      </p:pic>
      <p:sp>
        <p:nvSpPr>
          <p:cNvPr id="7" name="Google Shape;435;p32">
            <a:extLst>
              <a:ext uri="{FF2B5EF4-FFF2-40B4-BE49-F238E27FC236}">
                <a16:creationId xmlns:a16="http://schemas.microsoft.com/office/drawing/2014/main" id="{B7E5EEDF-7F2E-64B3-7A6E-E31EB0F69BD7}"/>
              </a:ext>
            </a:extLst>
          </p:cNvPr>
          <p:cNvSpPr txBox="1">
            <a:spLocks/>
          </p:cNvSpPr>
          <p:nvPr/>
        </p:nvSpPr>
        <p:spPr>
          <a:xfrm>
            <a:off x="738435" y="87730"/>
            <a:ext cx="7123284" cy="554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ignika"/>
              <a:buNone/>
              <a:defRPr sz="5000" b="1" i="0" u="none" strike="noStrike" cap="none">
                <a:solidFill>
                  <a:schemeClr val="dk1"/>
                </a:solidFill>
                <a:latin typeface="Signika"/>
                <a:ea typeface="Signika"/>
                <a:cs typeface="Signika"/>
                <a:sym typeface="Signika"/>
              </a:defRPr>
            </a:lvl1pPr>
            <a:lvl2pPr marR="0" lvl="1"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2pPr>
            <a:lvl3pPr marR="0" lvl="2"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3pPr>
            <a:lvl4pPr marR="0" lvl="3"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4pPr>
            <a:lvl5pPr marR="0" lvl="4"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5pPr>
            <a:lvl6pPr marR="0" lvl="5"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6pPr>
            <a:lvl7pPr marR="0" lvl="6"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7pPr>
            <a:lvl8pPr marR="0" lvl="7"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8pPr>
            <a:lvl9pPr marR="0" lvl="8"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9pPr>
          </a:lstStyle>
          <a:p>
            <a:r>
              <a:rPr lang="en" sz="2800"/>
              <a:t>INTERPRETACIÓN DE LOS RESULTADOS </a:t>
            </a:r>
            <a:r>
              <a:rPr lang="en" sz="2800">
                <a:solidFill>
                  <a:schemeClr val="accent1"/>
                </a:solidFill>
              </a:rPr>
              <a:t>OBTENIDOS</a:t>
            </a:r>
            <a:endParaRPr lang="en-US" sz="2800">
              <a:solidFill>
                <a:schemeClr val="accent1"/>
              </a:solidFill>
            </a:endParaRPr>
          </a:p>
        </p:txBody>
      </p:sp>
    </p:spTree>
    <p:extLst>
      <p:ext uri="{BB962C8B-B14F-4D97-AF65-F5344CB8AC3E}">
        <p14:creationId xmlns:p14="http://schemas.microsoft.com/office/powerpoint/2010/main" val="3325213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1"/>
          <p:cNvSpPr/>
          <p:nvPr/>
        </p:nvSpPr>
        <p:spPr>
          <a:xfrm rot="7760291">
            <a:off x="466043" y="976823"/>
            <a:ext cx="2807339" cy="3676738"/>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txBox="1">
            <a:spLocks noGrp="1"/>
          </p:cNvSpPr>
          <p:nvPr>
            <p:ph type="title"/>
          </p:nvPr>
        </p:nvSpPr>
        <p:spPr>
          <a:xfrm>
            <a:off x="3805951" y="1694913"/>
            <a:ext cx="4624949" cy="13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accent1"/>
                </a:solidFill>
              </a:rPr>
              <a:t>ANTECEDENTES</a:t>
            </a:r>
            <a:endParaRPr lang="en-US" sz="3000">
              <a:solidFill>
                <a:schemeClr val="accent1"/>
              </a:solidFill>
            </a:endParaRPr>
          </a:p>
        </p:txBody>
      </p:sp>
      <p:grpSp>
        <p:nvGrpSpPr>
          <p:cNvPr id="863" name="Google Shape;863;p41"/>
          <p:cNvGrpSpPr/>
          <p:nvPr/>
        </p:nvGrpSpPr>
        <p:grpSpPr>
          <a:xfrm>
            <a:off x="3081472" y="2674088"/>
            <a:ext cx="473051" cy="1254388"/>
            <a:chOff x="7363972" y="-223337"/>
            <a:chExt cx="473051" cy="1254388"/>
          </a:xfrm>
        </p:grpSpPr>
        <p:sp>
          <p:nvSpPr>
            <p:cNvPr id="864" name="Google Shape;864;p41"/>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41"/>
            <p:cNvGrpSpPr/>
            <p:nvPr/>
          </p:nvGrpSpPr>
          <p:grpSpPr>
            <a:xfrm>
              <a:off x="7480824" y="52920"/>
              <a:ext cx="203693" cy="790830"/>
              <a:chOff x="4595979" y="4179496"/>
              <a:chExt cx="57502" cy="223253"/>
            </a:xfrm>
          </p:grpSpPr>
          <p:sp>
            <p:nvSpPr>
              <p:cNvPr id="866" name="Google Shape;866;p41"/>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41"/>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1"/>
          <p:cNvGrpSpPr/>
          <p:nvPr/>
        </p:nvGrpSpPr>
        <p:grpSpPr>
          <a:xfrm>
            <a:off x="638247" y="2674088"/>
            <a:ext cx="473051" cy="1254388"/>
            <a:chOff x="7363972" y="-223337"/>
            <a:chExt cx="473051" cy="1254388"/>
          </a:xfrm>
        </p:grpSpPr>
        <p:sp>
          <p:nvSpPr>
            <p:cNvPr id="872" name="Google Shape;872;p41"/>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41"/>
            <p:cNvGrpSpPr/>
            <p:nvPr/>
          </p:nvGrpSpPr>
          <p:grpSpPr>
            <a:xfrm>
              <a:off x="7480824" y="52920"/>
              <a:ext cx="203693" cy="790830"/>
              <a:chOff x="4595979" y="4179496"/>
              <a:chExt cx="57502" cy="223253"/>
            </a:xfrm>
          </p:grpSpPr>
          <p:sp>
            <p:nvSpPr>
              <p:cNvPr id="874" name="Google Shape;874;p41"/>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1"/>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41"/>
          <p:cNvGrpSpPr/>
          <p:nvPr/>
        </p:nvGrpSpPr>
        <p:grpSpPr>
          <a:xfrm>
            <a:off x="994911" y="1257720"/>
            <a:ext cx="1839985" cy="2627871"/>
            <a:chOff x="2479979" y="2194432"/>
            <a:chExt cx="554346" cy="791718"/>
          </a:xfrm>
        </p:grpSpPr>
        <p:sp>
          <p:nvSpPr>
            <p:cNvPr id="880" name="Google Shape;880;p41"/>
            <p:cNvSpPr/>
            <p:nvPr/>
          </p:nvSpPr>
          <p:spPr>
            <a:xfrm>
              <a:off x="2479979" y="2194432"/>
              <a:ext cx="553695" cy="790852"/>
            </a:xfrm>
            <a:custGeom>
              <a:avLst/>
              <a:gdLst/>
              <a:ahLst/>
              <a:cxnLst/>
              <a:rect l="l" t="t" r="r" b="b"/>
              <a:pathLst>
                <a:path w="14097" h="20135" extrusionOk="0">
                  <a:moveTo>
                    <a:pt x="7049" y="0"/>
                  </a:moveTo>
                  <a:cubicBezTo>
                    <a:pt x="6460" y="0"/>
                    <a:pt x="5978" y="482"/>
                    <a:pt x="5978" y="1071"/>
                  </a:cubicBezTo>
                  <a:cubicBezTo>
                    <a:pt x="5978" y="1089"/>
                    <a:pt x="5978" y="1106"/>
                    <a:pt x="5978" y="1124"/>
                  </a:cubicBezTo>
                  <a:lnTo>
                    <a:pt x="4408" y="1124"/>
                  </a:lnTo>
                  <a:lnTo>
                    <a:pt x="4408" y="1481"/>
                  </a:lnTo>
                  <a:lnTo>
                    <a:pt x="269" y="1481"/>
                  </a:lnTo>
                  <a:cubicBezTo>
                    <a:pt x="117" y="1481"/>
                    <a:pt x="1" y="1597"/>
                    <a:pt x="1" y="1749"/>
                  </a:cubicBezTo>
                  <a:lnTo>
                    <a:pt x="1" y="19867"/>
                  </a:lnTo>
                  <a:cubicBezTo>
                    <a:pt x="1" y="20019"/>
                    <a:pt x="117" y="20135"/>
                    <a:pt x="269" y="20135"/>
                  </a:cubicBezTo>
                  <a:lnTo>
                    <a:pt x="13829" y="20135"/>
                  </a:lnTo>
                  <a:cubicBezTo>
                    <a:pt x="13980" y="20135"/>
                    <a:pt x="14096" y="20019"/>
                    <a:pt x="14096" y="19867"/>
                  </a:cubicBezTo>
                  <a:lnTo>
                    <a:pt x="14096" y="1749"/>
                  </a:lnTo>
                  <a:cubicBezTo>
                    <a:pt x="14096" y="1597"/>
                    <a:pt x="13980" y="1481"/>
                    <a:pt x="13829" y="1481"/>
                  </a:cubicBezTo>
                  <a:lnTo>
                    <a:pt x="9689" y="1481"/>
                  </a:lnTo>
                  <a:lnTo>
                    <a:pt x="9689" y="1124"/>
                  </a:lnTo>
                  <a:lnTo>
                    <a:pt x="8119" y="1124"/>
                  </a:lnTo>
                  <a:cubicBezTo>
                    <a:pt x="8119" y="1106"/>
                    <a:pt x="8119" y="1089"/>
                    <a:pt x="8119" y="1071"/>
                  </a:cubicBezTo>
                  <a:cubicBezTo>
                    <a:pt x="8119" y="482"/>
                    <a:pt x="7637" y="0"/>
                    <a:pt x="704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 name="Google Shape;881;p41"/>
            <p:cNvGrpSpPr/>
            <p:nvPr/>
          </p:nvGrpSpPr>
          <p:grpSpPr>
            <a:xfrm>
              <a:off x="2480525" y="2194434"/>
              <a:ext cx="553800" cy="791716"/>
              <a:chOff x="2793050" y="2669709"/>
              <a:chExt cx="553800" cy="791716"/>
            </a:xfrm>
          </p:grpSpPr>
          <p:sp>
            <p:nvSpPr>
              <p:cNvPr id="882" name="Google Shape;882;p41"/>
              <p:cNvSpPr/>
              <p:nvPr/>
            </p:nvSpPr>
            <p:spPr>
              <a:xfrm>
                <a:off x="2793050" y="2727925"/>
                <a:ext cx="553800" cy="733500"/>
              </a:xfrm>
              <a:prstGeom prst="roundRect">
                <a:avLst>
                  <a:gd name="adj" fmla="val 375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2825475" y="2761499"/>
                <a:ext cx="489555" cy="665439"/>
              </a:xfrm>
              <a:custGeom>
                <a:avLst/>
                <a:gdLst/>
                <a:ahLst/>
                <a:cxnLst/>
                <a:rect l="l" t="t" r="r" b="b"/>
                <a:pathLst>
                  <a:path w="12464" h="16942" extrusionOk="0">
                    <a:moveTo>
                      <a:pt x="580" y="1"/>
                    </a:moveTo>
                    <a:cubicBezTo>
                      <a:pt x="259" y="1"/>
                      <a:pt x="0" y="259"/>
                      <a:pt x="0" y="571"/>
                    </a:cubicBezTo>
                    <a:lnTo>
                      <a:pt x="0" y="16362"/>
                    </a:lnTo>
                    <a:cubicBezTo>
                      <a:pt x="0" y="16683"/>
                      <a:pt x="259" y="16941"/>
                      <a:pt x="580" y="16941"/>
                    </a:cubicBezTo>
                    <a:lnTo>
                      <a:pt x="11892" y="16941"/>
                    </a:lnTo>
                    <a:cubicBezTo>
                      <a:pt x="12204" y="16941"/>
                      <a:pt x="12463" y="16683"/>
                      <a:pt x="12463" y="16362"/>
                    </a:cubicBezTo>
                    <a:lnTo>
                      <a:pt x="12463" y="571"/>
                    </a:lnTo>
                    <a:cubicBezTo>
                      <a:pt x="12463" y="259"/>
                      <a:pt x="12204" y="1"/>
                      <a:pt x="11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2966320" y="2669709"/>
                <a:ext cx="207817" cy="108288"/>
              </a:xfrm>
              <a:custGeom>
                <a:avLst/>
                <a:gdLst/>
                <a:ahLst/>
                <a:cxnLst/>
                <a:rect l="l" t="t" r="r" b="b"/>
                <a:pathLst>
                  <a:path w="5291" h="2757" extrusionOk="0">
                    <a:moveTo>
                      <a:pt x="2650" y="0"/>
                    </a:moveTo>
                    <a:cubicBezTo>
                      <a:pt x="2052" y="0"/>
                      <a:pt x="1580" y="482"/>
                      <a:pt x="1580" y="1071"/>
                    </a:cubicBezTo>
                    <a:cubicBezTo>
                      <a:pt x="1580" y="1089"/>
                      <a:pt x="1580" y="1106"/>
                      <a:pt x="1580" y="1124"/>
                    </a:cubicBezTo>
                    <a:lnTo>
                      <a:pt x="1" y="1124"/>
                    </a:lnTo>
                    <a:lnTo>
                      <a:pt x="1" y="2757"/>
                    </a:lnTo>
                    <a:lnTo>
                      <a:pt x="5291" y="2757"/>
                    </a:lnTo>
                    <a:lnTo>
                      <a:pt x="5291" y="1124"/>
                    </a:lnTo>
                    <a:lnTo>
                      <a:pt x="3721" y="1124"/>
                    </a:lnTo>
                    <a:cubicBezTo>
                      <a:pt x="3721" y="1106"/>
                      <a:pt x="3721" y="1089"/>
                      <a:pt x="3721" y="1071"/>
                    </a:cubicBezTo>
                    <a:cubicBezTo>
                      <a:pt x="3721" y="482"/>
                      <a:pt x="3239" y="0"/>
                      <a:pt x="2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3046562" y="2688287"/>
                <a:ext cx="47329" cy="46976"/>
              </a:xfrm>
              <a:custGeom>
                <a:avLst/>
                <a:gdLst/>
                <a:ahLst/>
                <a:cxnLst/>
                <a:rect l="l" t="t" r="r" b="b"/>
                <a:pathLst>
                  <a:path w="1205" h="1196" extrusionOk="0">
                    <a:moveTo>
                      <a:pt x="607" y="0"/>
                    </a:moveTo>
                    <a:cubicBezTo>
                      <a:pt x="268" y="0"/>
                      <a:pt x="1" y="268"/>
                      <a:pt x="1" y="598"/>
                    </a:cubicBezTo>
                    <a:cubicBezTo>
                      <a:pt x="1" y="928"/>
                      <a:pt x="268" y="1195"/>
                      <a:pt x="607" y="1195"/>
                    </a:cubicBezTo>
                    <a:cubicBezTo>
                      <a:pt x="937" y="1195"/>
                      <a:pt x="1205" y="928"/>
                      <a:pt x="1205" y="598"/>
                    </a:cubicBezTo>
                    <a:cubicBezTo>
                      <a:pt x="1205" y="268"/>
                      <a:pt x="937" y="0"/>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2966320" y="2777955"/>
                <a:ext cx="207817" cy="4595"/>
              </a:xfrm>
              <a:custGeom>
                <a:avLst/>
                <a:gdLst/>
                <a:ahLst/>
                <a:cxnLst/>
                <a:rect l="l" t="t" r="r" b="b"/>
                <a:pathLst>
                  <a:path w="5291" h="117" extrusionOk="0">
                    <a:moveTo>
                      <a:pt x="1" y="1"/>
                    </a:moveTo>
                    <a:lnTo>
                      <a:pt x="1" y="117"/>
                    </a:lnTo>
                    <a:lnTo>
                      <a:pt x="5291" y="117"/>
                    </a:lnTo>
                    <a:lnTo>
                      <a:pt x="5291"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1"/>
              <p:cNvGrpSpPr/>
              <p:nvPr/>
            </p:nvGrpSpPr>
            <p:grpSpPr>
              <a:xfrm>
                <a:off x="2880533" y="2876992"/>
                <a:ext cx="374838" cy="454088"/>
                <a:chOff x="2880533" y="2876992"/>
                <a:chExt cx="374838" cy="454088"/>
              </a:xfrm>
            </p:grpSpPr>
            <p:sp>
              <p:nvSpPr>
                <p:cNvPr id="888" name="Google Shape;888;p41"/>
                <p:cNvSpPr/>
                <p:nvPr/>
              </p:nvSpPr>
              <p:spPr>
                <a:xfrm>
                  <a:off x="2992880" y="2889330"/>
                  <a:ext cx="262492" cy="6363"/>
                </a:xfrm>
                <a:custGeom>
                  <a:avLst/>
                  <a:gdLst/>
                  <a:ahLst/>
                  <a:cxnLst/>
                  <a:rect l="l" t="t" r="r" b="b"/>
                  <a:pathLst>
                    <a:path w="6683" h="162" extrusionOk="0">
                      <a:moveTo>
                        <a:pt x="72" y="1"/>
                      </a:moveTo>
                      <a:cubicBezTo>
                        <a:pt x="28" y="1"/>
                        <a:pt x="1" y="36"/>
                        <a:pt x="1" y="81"/>
                      </a:cubicBezTo>
                      <a:cubicBezTo>
                        <a:pt x="1" y="126"/>
                        <a:pt x="28" y="161"/>
                        <a:pt x="72" y="161"/>
                      </a:cubicBezTo>
                      <a:lnTo>
                        <a:pt x="6611" y="161"/>
                      </a:lnTo>
                      <a:cubicBezTo>
                        <a:pt x="6656" y="161"/>
                        <a:pt x="6683" y="126"/>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2992880" y="2902999"/>
                  <a:ext cx="262492" cy="6009"/>
                </a:xfrm>
                <a:custGeom>
                  <a:avLst/>
                  <a:gdLst/>
                  <a:ahLst/>
                  <a:cxnLst/>
                  <a:rect l="l" t="t" r="r" b="b"/>
                  <a:pathLst>
                    <a:path w="6683" h="153" extrusionOk="0">
                      <a:moveTo>
                        <a:pt x="72" y="1"/>
                      </a:moveTo>
                      <a:cubicBezTo>
                        <a:pt x="28" y="1"/>
                        <a:pt x="1" y="27"/>
                        <a:pt x="1" y="72"/>
                      </a:cubicBezTo>
                      <a:cubicBezTo>
                        <a:pt x="1" y="117"/>
                        <a:pt x="28" y="152"/>
                        <a:pt x="72" y="152"/>
                      </a:cubicBezTo>
                      <a:lnTo>
                        <a:pt x="6611" y="152"/>
                      </a:lnTo>
                      <a:cubicBezTo>
                        <a:pt x="6656" y="152"/>
                        <a:pt x="6683" y="117"/>
                        <a:pt x="6683" y="72"/>
                      </a:cubicBezTo>
                      <a:cubicBezTo>
                        <a:pt x="6683" y="2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2992880" y="2916313"/>
                  <a:ext cx="262492" cy="6009"/>
                </a:xfrm>
                <a:custGeom>
                  <a:avLst/>
                  <a:gdLst/>
                  <a:ahLst/>
                  <a:cxnLst/>
                  <a:rect l="l" t="t" r="r" b="b"/>
                  <a:pathLst>
                    <a:path w="6683" h="153" extrusionOk="0">
                      <a:moveTo>
                        <a:pt x="72" y="1"/>
                      </a:moveTo>
                      <a:cubicBezTo>
                        <a:pt x="28" y="1"/>
                        <a:pt x="1" y="36"/>
                        <a:pt x="1" y="72"/>
                      </a:cubicBezTo>
                      <a:cubicBezTo>
                        <a:pt x="1" y="117"/>
                        <a:pt x="28" y="152"/>
                        <a:pt x="72" y="152"/>
                      </a:cubicBezTo>
                      <a:lnTo>
                        <a:pt x="6611" y="152"/>
                      </a:lnTo>
                      <a:cubicBezTo>
                        <a:pt x="6656" y="152"/>
                        <a:pt x="6683" y="117"/>
                        <a:pt x="6683" y="72"/>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2992880" y="2929628"/>
                  <a:ext cx="262492" cy="6009"/>
                </a:xfrm>
                <a:custGeom>
                  <a:avLst/>
                  <a:gdLst/>
                  <a:ahLst/>
                  <a:cxnLst/>
                  <a:rect l="l" t="t" r="r" b="b"/>
                  <a:pathLst>
                    <a:path w="6683" h="153" extrusionOk="0">
                      <a:moveTo>
                        <a:pt x="72" y="1"/>
                      </a:moveTo>
                      <a:cubicBezTo>
                        <a:pt x="28" y="1"/>
                        <a:pt x="1" y="36"/>
                        <a:pt x="1" y="81"/>
                      </a:cubicBezTo>
                      <a:cubicBezTo>
                        <a:pt x="1" y="117"/>
                        <a:pt x="28" y="152"/>
                        <a:pt x="72" y="152"/>
                      </a:cubicBezTo>
                      <a:lnTo>
                        <a:pt x="6611" y="152"/>
                      </a:lnTo>
                      <a:cubicBezTo>
                        <a:pt x="6656" y="152"/>
                        <a:pt x="6683" y="117"/>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2992880" y="3016193"/>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2992880" y="3029508"/>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2992880" y="3043176"/>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2992880" y="3056491"/>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2992880" y="3143017"/>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2992880" y="3156332"/>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2992880" y="3170000"/>
                  <a:ext cx="262492" cy="6009"/>
                </a:xfrm>
                <a:custGeom>
                  <a:avLst/>
                  <a:gdLst/>
                  <a:ahLst/>
                  <a:cxnLst/>
                  <a:rect l="l" t="t" r="r" b="b"/>
                  <a:pathLst>
                    <a:path w="6683" h="153" extrusionOk="0">
                      <a:moveTo>
                        <a:pt x="72" y="0"/>
                      </a:moveTo>
                      <a:cubicBezTo>
                        <a:pt x="28" y="0"/>
                        <a:pt x="1" y="27"/>
                        <a:pt x="1" y="72"/>
                      </a:cubicBezTo>
                      <a:cubicBezTo>
                        <a:pt x="1" y="116"/>
                        <a:pt x="28" y="152"/>
                        <a:pt x="72" y="152"/>
                      </a:cubicBezTo>
                      <a:lnTo>
                        <a:pt x="6611" y="152"/>
                      </a:lnTo>
                      <a:cubicBezTo>
                        <a:pt x="6656" y="152"/>
                        <a:pt x="6683" y="116"/>
                        <a:pt x="6683" y="72"/>
                      </a:cubicBezTo>
                      <a:cubicBezTo>
                        <a:pt x="6683" y="27"/>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2992880" y="3183315"/>
                  <a:ext cx="262492" cy="6009"/>
                </a:xfrm>
                <a:custGeom>
                  <a:avLst/>
                  <a:gdLst/>
                  <a:ahLst/>
                  <a:cxnLst/>
                  <a:rect l="l" t="t" r="r" b="b"/>
                  <a:pathLst>
                    <a:path w="6683" h="153" extrusionOk="0">
                      <a:moveTo>
                        <a:pt x="72" y="0"/>
                      </a:moveTo>
                      <a:cubicBezTo>
                        <a:pt x="28" y="0"/>
                        <a:pt x="1" y="36"/>
                        <a:pt x="1" y="72"/>
                      </a:cubicBezTo>
                      <a:cubicBezTo>
                        <a:pt x="1" y="116"/>
                        <a:pt x="28" y="152"/>
                        <a:pt x="72" y="152"/>
                      </a:cubicBezTo>
                      <a:lnTo>
                        <a:pt x="6611" y="152"/>
                      </a:lnTo>
                      <a:cubicBezTo>
                        <a:pt x="6656" y="152"/>
                        <a:pt x="6683" y="116"/>
                        <a:pt x="6683" y="72"/>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2992880" y="3269840"/>
                  <a:ext cx="262492" cy="6009"/>
                </a:xfrm>
                <a:custGeom>
                  <a:avLst/>
                  <a:gdLst/>
                  <a:ahLst/>
                  <a:cxnLst/>
                  <a:rect l="l" t="t" r="r" b="b"/>
                  <a:pathLst>
                    <a:path w="6683" h="153" extrusionOk="0">
                      <a:moveTo>
                        <a:pt x="72" y="1"/>
                      </a:moveTo>
                      <a:cubicBezTo>
                        <a:pt x="28" y="1"/>
                        <a:pt x="1" y="37"/>
                        <a:pt x="1" y="81"/>
                      </a:cubicBezTo>
                      <a:cubicBezTo>
                        <a:pt x="1" y="126"/>
                        <a:pt x="28" y="153"/>
                        <a:pt x="72" y="153"/>
                      </a:cubicBezTo>
                      <a:lnTo>
                        <a:pt x="6611" y="153"/>
                      </a:lnTo>
                      <a:cubicBezTo>
                        <a:pt x="6656" y="153"/>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2992880" y="3283155"/>
                  <a:ext cx="262492" cy="6363"/>
                </a:xfrm>
                <a:custGeom>
                  <a:avLst/>
                  <a:gdLst/>
                  <a:ahLst/>
                  <a:cxnLst/>
                  <a:rect l="l" t="t" r="r" b="b"/>
                  <a:pathLst>
                    <a:path w="6683" h="162" extrusionOk="0">
                      <a:moveTo>
                        <a:pt x="72" y="1"/>
                      </a:moveTo>
                      <a:cubicBezTo>
                        <a:pt x="28" y="1"/>
                        <a:pt x="1" y="37"/>
                        <a:pt x="1" y="81"/>
                      </a:cubicBezTo>
                      <a:cubicBezTo>
                        <a:pt x="1" y="126"/>
                        <a:pt x="28" y="162"/>
                        <a:pt x="72" y="162"/>
                      </a:cubicBezTo>
                      <a:lnTo>
                        <a:pt x="6611" y="162"/>
                      </a:lnTo>
                      <a:cubicBezTo>
                        <a:pt x="6656" y="162"/>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2992880" y="3296823"/>
                  <a:ext cx="262492" cy="6009"/>
                </a:xfrm>
                <a:custGeom>
                  <a:avLst/>
                  <a:gdLst/>
                  <a:ahLst/>
                  <a:cxnLst/>
                  <a:rect l="l" t="t" r="r" b="b"/>
                  <a:pathLst>
                    <a:path w="6683" h="153" extrusionOk="0">
                      <a:moveTo>
                        <a:pt x="72" y="1"/>
                      </a:moveTo>
                      <a:cubicBezTo>
                        <a:pt x="28" y="1"/>
                        <a:pt x="1" y="28"/>
                        <a:pt x="1" y="72"/>
                      </a:cubicBezTo>
                      <a:cubicBezTo>
                        <a:pt x="1" y="117"/>
                        <a:pt x="28" y="153"/>
                        <a:pt x="72" y="153"/>
                      </a:cubicBezTo>
                      <a:lnTo>
                        <a:pt x="6611" y="153"/>
                      </a:lnTo>
                      <a:cubicBezTo>
                        <a:pt x="6656" y="153"/>
                        <a:pt x="6683" y="117"/>
                        <a:pt x="6683" y="72"/>
                      </a:cubicBezTo>
                      <a:cubicBezTo>
                        <a:pt x="6683" y="28"/>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2992880" y="3310138"/>
                  <a:ext cx="262492" cy="6009"/>
                </a:xfrm>
                <a:custGeom>
                  <a:avLst/>
                  <a:gdLst/>
                  <a:ahLst/>
                  <a:cxnLst/>
                  <a:rect l="l" t="t" r="r" b="b"/>
                  <a:pathLst>
                    <a:path w="6683" h="153" extrusionOk="0">
                      <a:moveTo>
                        <a:pt x="72" y="1"/>
                      </a:moveTo>
                      <a:cubicBezTo>
                        <a:pt x="28" y="1"/>
                        <a:pt x="1" y="37"/>
                        <a:pt x="1" y="72"/>
                      </a:cubicBezTo>
                      <a:cubicBezTo>
                        <a:pt x="1" y="117"/>
                        <a:pt x="28" y="153"/>
                        <a:pt x="72" y="153"/>
                      </a:cubicBezTo>
                      <a:lnTo>
                        <a:pt x="6611" y="153"/>
                      </a:lnTo>
                      <a:cubicBezTo>
                        <a:pt x="6656" y="153"/>
                        <a:pt x="6683" y="117"/>
                        <a:pt x="6683" y="72"/>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2880533" y="2876992"/>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2880533" y="3001242"/>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2880533" y="3126780"/>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2880533" y="3254880"/>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2893746" y="2879197"/>
                  <a:ext cx="79930" cy="58170"/>
                </a:xfrm>
                <a:custGeom>
                  <a:avLst/>
                  <a:gdLst/>
                  <a:ahLst/>
                  <a:cxnLst/>
                  <a:rect l="l" t="t" r="r" b="b"/>
                  <a:pathLst>
                    <a:path w="2035" h="1481" extrusionOk="0">
                      <a:moveTo>
                        <a:pt x="1847" y="0"/>
                      </a:moveTo>
                      <a:lnTo>
                        <a:pt x="687" y="1115"/>
                      </a:lnTo>
                      <a:lnTo>
                        <a:pt x="161" y="714"/>
                      </a:lnTo>
                      <a:lnTo>
                        <a:pt x="0" y="928"/>
                      </a:lnTo>
                      <a:lnTo>
                        <a:pt x="705" y="1481"/>
                      </a:lnTo>
                      <a:lnTo>
                        <a:pt x="2034" y="196"/>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2893746" y="3006021"/>
                  <a:ext cx="79930" cy="58209"/>
                </a:xfrm>
                <a:custGeom>
                  <a:avLst/>
                  <a:gdLst/>
                  <a:ahLst/>
                  <a:cxnLst/>
                  <a:rect l="l" t="t" r="r" b="b"/>
                  <a:pathLst>
                    <a:path w="2035" h="1482" extrusionOk="0">
                      <a:moveTo>
                        <a:pt x="1847" y="0"/>
                      </a:moveTo>
                      <a:lnTo>
                        <a:pt x="687" y="1116"/>
                      </a:lnTo>
                      <a:lnTo>
                        <a:pt x="161" y="705"/>
                      </a:lnTo>
                      <a:lnTo>
                        <a:pt x="0" y="919"/>
                      </a:lnTo>
                      <a:lnTo>
                        <a:pt x="705" y="1481"/>
                      </a:lnTo>
                      <a:lnTo>
                        <a:pt x="2034" y="197"/>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2893746" y="3132844"/>
                  <a:ext cx="79930" cy="58209"/>
                </a:xfrm>
                <a:custGeom>
                  <a:avLst/>
                  <a:gdLst/>
                  <a:ahLst/>
                  <a:cxnLst/>
                  <a:rect l="l" t="t" r="r" b="b"/>
                  <a:pathLst>
                    <a:path w="2035" h="1482" extrusionOk="0">
                      <a:moveTo>
                        <a:pt x="1847" y="1"/>
                      </a:moveTo>
                      <a:lnTo>
                        <a:pt x="687" y="1116"/>
                      </a:lnTo>
                      <a:lnTo>
                        <a:pt x="161" y="706"/>
                      </a:lnTo>
                      <a:lnTo>
                        <a:pt x="0" y="920"/>
                      </a:lnTo>
                      <a:lnTo>
                        <a:pt x="705" y="1482"/>
                      </a:lnTo>
                      <a:lnTo>
                        <a:pt x="2034"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2893746" y="3259707"/>
                  <a:ext cx="79930" cy="58209"/>
                </a:xfrm>
                <a:custGeom>
                  <a:avLst/>
                  <a:gdLst/>
                  <a:ahLst/>
                  <a:cxnLst/>
                  <a:rect l="l" t="t" r="r" b="b"/>
                  <a:pathLst>
                    <a:path w="2035" h="1482" extrusionOk="0">
                      <a:moveTo>
                        <a:pt x="1847" y="0"/>
                      </a:moveTo>
                      <a:lnTo>
                        <a:pt x="687" y="1115"/>
                      </a:lnTo>
                      <a:lnTo>
                        <a:pt x="161" y="705"/>
                      </a:lnTo>
                      <a:lnTo>
                        <a:pt x="0" y="919"/>
                      </a:lnTo>
                      <a:lnTo>
                        <a:pt x="705" y="1481"/>
                      </a:lnTo>
                      <a:lnTo>
                        <a:pt x="2034" y="196"/>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12" name="Google Shape;912;p41"/>
          <p:cNvGrpSpPr/>
          <p:nvPr/>
        </p:nvGrpSpPr>
        <p:grpSpPr>
          <a:xfrm>
            <a:off x="2091417" y="2012747"/>
            <a:ext cx="1600243" cy="1872905"/>
            <a:chOff x="423377" y="629084"/>
            <a:chExt cx="482117" cy="564264"/>
          </a:xfrm>
        </p:grpSpPr>
        <p:sp>
          <p:nvSpPr>
            <p:cNvPr id="913" name="Google Shape;913;p41"/>
            <p:cNvSpPr/>
            <p:nvPr/>
          </p:nvSpPr>
          <p:spPr>
            <a:xfrm>
              <a:off x="424722" y="629084"/>
              <a:ext cx="480757" cy="564261"/>
            </a:xfrm>
            <a:custGeom>
              <a:avLst/>
              <a:gdLst/>
              <a:ahLst/>
              <a:cxnLst/>
              <a:rect l="l" t="t" r="r" b="b"/>
              <a:pathLst>
                <a:path w="12240" h="14366" extrusionOk="0">
                  <a:moveTo>
                    <a:pt x="6998" y="1"/>
                  </a:moveTo>
                  <a:cubicBezTo>
                    <a:pt x="6638" y="1"/>
                    <a:pt x="6289" y="238"/>
                    <a:pt x="6227" y="716"/>
                  </a:cubicBezTo>
                  <a:lnTo>
                    <a:pt x="5620" y="636"/>
                  </a:lnTo>
                  <a:cubicBezTo>
                    <a:pt x="5620" y="609"/>
                    <a:pt x="5602" y="582"/>
                    <a:pt x="5585" y="564"/>
                  </a:cubicBezTo>
                  <a:cubicBezTo>
                    <a:pt x="5570" y="555"/>
                    <a:pt x="5554" y="551"/>
                    <a:pt x="5539" y="551"/>
                  </a:cubicBezTo>
                  <a:cubicBezTo>
                    <a:pt x="5508" y="551"/>
                    <a:pt x="5481" y="567"/>
                    <a:pt x="5469" y="591"/>
                  </a:cubicBezTo>
                  <a:lnTo>
                    <a:pt x="5451" y="618"/>
                  </a:lnTo>
                  <a:lnTo>
                    <a:pt x="5415" y="609"/>
                  </a:lnTo>
                  <a:cubicBezTo>
                    <a:pt x="5397" y="555"/>
                    <a:pt x="5379" y="520"/>
                    <a:pt x="5379" y="520"/>
                  </a:cubicBezTo>
                  <a:lnTo>
                    <a:pt x="4800" y="431"/>
                  </a:lnTo>
                  <a:lnTo>
                    <a:pt x="4782" y="529"/>
                  </a:lnTo>
                  <a:lnTo>
                    <a:pt x="1766" y="136"/>
                  </a:lnTo>
                  <a:lnTo>
                    <a:pt x="0" y="689"/>
                  </a:lnTo>
                  <a:lnTo>
                    <a:pt x="473" y="975"/>
                  </a:lnTo>
                  <a:lnTo>
                    <a:pt x="1570" y="1653"/>
                  </a:lnTo>
                  <a:lnTo>
                    <a:pt x="4585" y="2036"/>
                  </a:lnTo>
                  <a:lnTo>
                    <a:pt x="4434" y="3276"/>
                  </a:lnTo>
                  <a:cubicBezTo>
                    <a:pt x="4425" y="3303"/>
                    <a:pt x="4416" y="3339"/>
                    <a:pt x="4416" y="3374"/>
                  </a:cubicBezTo>
                  <a:cubicBezTo>
                    <a:pt x="4425" y="3521"/>
                    <a:pt x="4549" y="3634"/>
                    <a:pt x="4702" y="3634"/>
                  </a:cubicBezTo>
                  <a:cubicBezTo>
                    <a:pt x="4708" y="3634"/>
                    <a:pt x="4713" y="3633"/>
                    <a:pt x="4719" y="3633"/>
                  </a:cubicBezTo>
                  <a:cubicBezTo>
                    <a:pt x="4737" y="3633"/>
                    <a:pt x="4764" y="3624"/>
                    <a:pt x="4782" y="3624"/>
                  </a:cubicBezTo>
                  <a:lnTo>
                    <a:pt x="5808" y="3321"/>
                  </a:lnTo>
                  <a:lnTo>
                    <a:pt x="5808" y="3321"/>
                  </a:lnTo>
                  <a:cubicBezTo>
                    <a:pt x="5799" y="3357"/>
                    <a:pt x="5799" y="3392"/>
                    <a:pt x="5799" y="3419"/>
                  </a:cubicBezTo>
                  <a:cubicBezTo>
                    <a:pt x="5799" y="3553"/>
                    <a:pt x="5852" y="3660"/>
                    <a:pt x="5950" y="3731"/>
                  </a:cubicBezTo>
                  <a:lnTo>
                    <a:pt x="5736" y="4882"/>
                  </a:lnTo>
                  <a:lnTo>
                    <a:pt x="5379" y="6470"/>
                  </a:lnTo>
                  <a:lnTo>
                    <a:pt x="5924" y="13758"/>
                  </a:lnTo>
                  <a:lnTo>
                    <a:pt x="5986" y="13758"/>
                  </a:lnTo>
                  <a:lnTo>
                    <a:pt x="5986" y="14053"/>
                  </a:lnTo>
                  <a:lnTo>
                    <a:pt x="5977" y="14053"/>
                  </a:lnTo>
                  <a:lnTo>
                    <a:pt x="5745" y="14205"/>
                  </a:lnTo>
                  <a:lnTo>
                    <a:pt x="5424" y="14365"/>
                  </a:lnTo>
                  <a:lnTo>
                    <a:pt x="6289" y="14365"/>
                  </a:lnTo>
                  <a:lnTo>
                    <a:pt x="6200" y="14053"/>
                  </a:lnTo>
                  <a:lnTo>
                    <a:pt x="6191" y="14053"/>
                  </a:lnTo>
                  <a:lnTo>
                    <a:pt x="6236" y="13758"/>
                  </a:lnTo>
                  <a:lnTo>
                    <a:pt x="6379" y="13758"/>
                  </a:lnTo>
                  <a:lnTo>
                    <a:pt x="6869" y="7844"/>
                  </a:lnTo>
                  <a:lnTo>
                    <a:pt x="9180" y="13758"/>
                  </a:lnTo>
                  <a:lnTo>
                    <a:pt x="9242" y="13758"/>
                  </a:lnTo>
                  <a:lnTo>
                    <a:pt x="9385" y="14080"/>
                  </a:lnTo>
                  <a:lnTo>
                    <a:pt x="9296" y="14365"/>
                  </a:lnTo>
                  <a:lnTo>
                    <a:pt x="10170" y="14365"/>
                  </a:lnTo>
                  <a:lnTo>
                    <a:pt x="9840" y="14205"/>
                  </a:lnTo>
                  <a:lnTo>
                    <a:pt x="9608" y="14053"/>
                  </a:lnTo>
                  <a:lnTo>
                    <a:pt x="9581" y="14071"/>
                  </a:lnTo>
                  <a:lnTo>
                    <a:pt x="9492" y="13758"/>
                  </a:lnTo>
                  <a:lnTo>
                    <a:pt x="9528" y="13758"/>
                  </a:lnTo>
                  <a:lnTo>
                    <a:pt x="8020" y="6238"/>
                  </a:lnTo>
                  <a:lnTo>
                    <a:pt x="7699" y="5810"/>
                  </a:lnTo>
                  <a:lnTo>
                    <a:pt x="7913" y="5774"/>
                  </a:lnTo>
                  <a:lnTo>
                    <a:pt x="8074" y="5738"/>
                  </a:lnTo>
                  <a:cubicBezTo>
                    <a:pt x="8154" y="5730"/>
                    <a:pt x="8207" y="5667"/>
                    <a:pt x="8199" y="5605"/>
                  </a:cubicBezTo>
                  <a:cubicBezTo>
                    <a:pt x="8199" y="5539"/>
                    <a:pt x="8139" y="5496"/>
                    <a:pt x="8067" y="5496"/>
                  </a:cubicBezTo>
                  <a:cubicBezTo>
                    <a:pt x="8060" y="5496"/>
                    <a:pt x="8054" y="5497"/>
                    <a:pt x="8047" y="5498"/>
                  </a:cubicBezTo>
                  <a:lnTo>
                    <a:pt x="7752" y="5524"/>
                  </a:lnTo>
                  <a:lnTo>
                    <a:pt x="7663" y="5391"/>
                  </a:lnTo>
                  <a:lnTo>
                    <a:pt x="9046" y="4418"/>
                  </a:lnTo>
                  <a:cubicBezTo>
                    <a:pt x="9189" y="4347"/>
                    <a:pt x="9251" y="4186"/>
                    <a:pt x="9180" y="4044"/>
                  </a:cubicBezTo>
                  <a:cubicBezTo>
                    <a:pt x="9162" y="4008"/>
                    <a:pt x="9135" y="3972"/>
                    <a:pt x="9108" y="3945"/>
                  </a:cubicBezTo>
                  <a:lnTo>
                    <a:pt x="8002" y="2705"/>
                  </a:lnTo>
                  <a:cubicBezTo>
                    <a:pt x="7993" y="2696"/>
                    <a:pt x="7993" y="2696"/>
                    <a:pt x="7984" y="2688"/>
                  </a:cubicBezTo>
                  <a:cubicBezTo>
                    <a:pt x="7984" y="2688"/>
                    <a:pt x="7984" y="2688"/>
                    <a:pt x="7984" y="2679"/>
                  </a:cubicBezTo>
                  <a:cubicBezTo>
                    <a:pt x="8020" y="2625"/>
                    <a:pt x="8056" y="2563"/>
                    <a:pt x="8091" y="2491"/>
                  </a:cubicBezTo>
                  <a:lnTo>
                    <a:pt x="10402" y="2795"/>
                  </a:lnTo>
                  <a:lnTo>
                    <a:pt x="10500" y="2803"/>
                  </a:lnTo>
                  <a:lnTo>
                    <a:pt x="10884" y="2848"/>
                  </a:lnTo>
                  <a:lnTo>
                    <a:pt x="10875" y="2919"/>
                  </a:lnTo>
                  <a:lnTo>
                    <a:pt x="11125" y="2946"/>
                  </a:lnTo>
                  <a:lnTo>
                    <a:pt x="11134" y="2884"/>
                  </a:lnTo>
                  <a:lnTo>
                    <a:pt x="11330" y="2911"/>
                  </a:lnTo>
                  <a:cubicBezTo>
                    <a:pt x="11362" y="2915"/>
                    <a:pt x="11394" y="2917"/>
                    <a:pt x="11426" y="2917"/>
                  </a:cubicBezTo>
                  <a:cubicBezTo>
                    <a:pt x="11806" y="2917"/>
                    <a:pt x="12137" y="2629"/>
                    <a:pt x="12186" y="2250"/>
                  </a:cubicBezTo>
                  <a:cubicBezTo>
                    <a:pt x="12240" y="1831"/>
                    <a:pt x="11945" y="1447"/>
                    <a:pt x="11526" y="1394"/>
                  </a:cubicBezTo>
                  <a:lnTo>
                    <a:pt x="11321" y="1367"/>
                  </a:lnTo>
                  <a:lnTo>
                    <a:pt x="11330" y="1305"/>
                  </a:lnTo>
                  <a:lnTo>
                    <a:pt x="11080" y="1269"/>
                  </a:lnTo>
                  <a:lnTo>
                    <a:pt x="11071" y="1340"/>
                  </a:lnTo>
                  <a:lnTo>
                    <a:pt x="8341" y="984"/>
                  </a:lnTo>
                  <a:cubicBezTo>
                    <a:pt x="8314" y="877"/>
                    <a:pt x="8279" y="778"/>
                    <a:pt x="8234" y="680"/>
                  </a:cubicBezTo>
                  <a:cubicBezTo>
                    <a:pt x="8207" y="636"/>
                    <a:pt x="8181" y="591"/>
                    <a:pt x="8145" y="546"/>
                  </a:cubicBezTo>
                  <a:cubicBezTo>
                    <a:pt x="8083" y="466"/>
                    <a:pt x="8002" y="404"/>
                    <a:pt x="7922" y="359"/>
                  </a:cubicBezTo>
                  <a:cubicBezTo>
                    <a:pt x="7815" y="297"/>
                    <a:pt x="7690" y="297"/>
                    <a:pt x="7583" y="243"/>
                  </a:cubicBezTo>
                  <a:cubicBezTo>
                    <a:pt x="7422" y="82"/>
                    <a:pt x="7208" y="1"/>
                    <a:pt x="6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1"/>
            <p:cNvGrpSpPr/>
            <p:nvPr/>
          </p:nvGrpSpPr>
          <p:grpSpPr>
            <a:xfrm>
              <a:off x="423377" y="629138"/>
              <a:ext cx="482117" cy="564210"/>
              <a:chOff x="423377" y="629138"/>
              <a:chExt cx="482117" cy="564210"/>
            </a:xfrm>
          </p:grpSpPr>
          <p:sp>
            <p:nvSpPr>
              <p:cNvPr id="915" name="Google Shape;915;p41"/>
              <p:cNvSpPr/>
              <p:nvPr/>
            </p:nvSpPr>
            <p:spPr>
              <a:xfrm>
                <a:off x="598506" y="699247"/>
                <a:ext cx="25609" cy="59937"/>
              </a:xfrm>
              <a:custGeom>
                <a:avLst/>
                <a:gdLst/>
                <a:ahLst/>
                <a:cxnLst/>
                <a:rect l="l" t="t" r="r" b="b"/>
                <a:pathLst>
                  <a:path w="652" h="1526" extrusionOk="0">
                    <a:moveTo>
                      <a:pt x="652" y="0"/>
                    </a:moveTo>
                    <a:lnTo>
                      <a:pt x="170" y="125"/>
                    </a:lnTo>
                    <a:lnTo>
                      <a:pt x="0" y="1499"/>
                    </a:lnTo>
                    <a:lnTo>
                      <a:pt x="562" y="1526"/>
                    </a:lnTo>
                    <a:lnTo>
                      <a:pt x="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630752" y="650740"/>
                <a:ext cx="15083" cy="13511"/>
              </a:xfrm>
              <a:custGeom>
                <a:avLst/>
                <a:gdLst/>
                <a:ahLst/>
                <a:cxnLst/>
                <a:rect l="l" t="t" r="r" b="b"/>
                <a:pathLst>
                  <a:path w="384" h="344" extrusionOk="0">
                    <a:moveTo>
                      <a:pt x="293" y="0"/>
                    </a:moveTo>
                    <a:cubicBezTo>
                      <a:pt x="263" y="0"/>
                      <a:pt x="235" y="16"/>
                      <a:pt x="223" y="40"/>
                    </a:cubicBezTo>
                    <a:lnTo>
                      <a:pt x="0" y="308"/>
                    </a:lnTo>
                    <a:lnTo>
                      <a:pt x="232" y="343"/>
                    </a:lnTo>
                    <a:lnTo>
                      <a:pt x="357" y="129"/>
                    </a:lnTo>
                    <a:cubicBezTo>
                      <a:pt x="384" y="94"/>
                      <a:pt x="375" y="40"/>
                      <a:pt x="339" y="13"/>
                    </a:cubicBezTo>
                    <a:cubicBezTo>
                      <a:pt x="324" y="4"/>
                      <a:pt x="308" y="0"/>
                      <a:pt x="293"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612175" y="645988"/>
                <a:ext cx="23841" cy="13865"/>
              </a:xfrm>
              <a:custGeom>
                <a:avLst/>
                <a:gdLst/>
                <a:ahLst/>
                <a:cxnLst/>
                <a:rect l="l" t="t" r="r" b="b"/>
                <a:pathLst>
                  <a:path w="607" h="353" extrusionOk="0">
                    <a:moveTo>
                      <a:pt x="27" y="1"/>
                    </a:moveTo>
                    <a:lnTo>
                      <a:pt x="27" y="9"/>
                    </a:lnTo>
                    <a:cubicBezTo>
                      <a:pt x="0" y="170"/>
                      <a:pt x="107" y="322"/>
                      <a:pt x="268" y="348"/>
                    </a:cubicBezTo>
                    <a:cubicBezTo>
                      <a:pt x="284" y="351"/>
                      <a:pt x="299" y="352"/>
                      <a:pt x="314" y="352"/>
                    </a:cubicBezTo>
                    <a:cubicBezTo>
                      <a:pt x="457" y="352"/>
                      <a:pt x="583" y="244"/>
                      <a:pt x="607" y="99"/>
                    </a:cubicBezTo>
                    <a:lnTo>
                      <a:pt x="607" y="90"/>
                    </a:lnTo>
                    <a:lnTo>
                      <a:pt x="27" y="1"/>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41"/>
              <p:cNvGrpSpPr/>
              <p:nvPr/>
            </p:nvGrpSpPr>
            <p:grpSpPr>
              <a:xfrm>
                <a:off x="423377" y="634679"/>
                <a:ext cx="481537" cy="110408"/>
                <a:chOff x="-144543" y="2083865"/>
                <a:chExt cx="481537" cy="110408"/>
              </a:xfrm>
            </p:grpSpPr>
            <p:sp>
              <p:nvSpPr>
                <p:cNvPr id="919" name="Google Shape;919;p41"/>
                <p:cNvSpPr/>
                <p:nvPr/>
              </p:nvSpPr>
              <p:spPr>
                <a:xfrm>
                  <a:off x="-14379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14454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rgbClr val="FFFFFF">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268612" y="2129034"/>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82129" y="2083865"/>
                  <a:ext cx="354283" cy="104439"/>
                </a:xfrm>
                <a:custGeom>
                  <a:avLst/>
                  <a:gdLst/>
                  <a:ahLst/>
                  <a:cxnLst/>
                  <a:rect l="l" t="t" r="r" b="b"/>
                  <a:pathLst>
                    <a:path w="9020" h="2659" extrusionOk="0">
                      <a:moveTo>
                        <a:pt x="197" y="0"/>
                      </a:moveTo>
                      <a:lnTo>
                        <a:pt x="1" y="1517"/>
                      </a:lnTo>
                      <a:lnTo>
                        <a:pt x="8833" y="2659"/>
                      </a:lnTo>
                      <a:lnTo>
                        <a:pt x="9020" y="1142"/>
                      </a:lnTo>
                      <a:lnTo>
                        <a:pt x="1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143793" y="2098908"/>
                  <a:ext cx="20699" cy="17911"/>
                </a:xfrm>
                <a:custGeom>
                  <a:avLst/>
                  <a:gdLst/>
                  <a:ahLst/>
                  <a:cxnLst/>
                  <a:rect l="l" t="t" r="r" b="b"/>
                  <a:pathLst>
                    <a:path w="527" h="456" extrusionOk="0">
                      <a:moveTo>
                        <a:pt x="527" y="1"/>
                      </a:moveTo>
                      <a:lnTo>
                        <a:pt x="1" y="170"/>
                      </a:lnTo>
                      <a:lnTo>
                        <a:pt x="464" y="456"/>
                      </a:ln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264763" y="2128680"/>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283341" y="2128366"/>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82129" y="2128680"/>
                  <a:ext cx="367598" cy="61744"/>
                </a:xfrm>
                <a:custGeom>
                  <a:avLst/>
                  <a:gdLst/>
                  <a:ahLst/>
                  <a:cxnLst/>
                  <a:rect l="l" t="t" r="r" b="b"/>
                  <a:pathLst>
                    <a:path w="9359" h="1572" extrusionOk="0">
                      <a:moveTo>
                        <a:pt x="45" y="1"/>
                      </a:moveTo>
                      <a:lnTo>
                        <a:pt x="1" y="376"/>
                      </a:lnTo>
                      <a:lnTo>
                        <a:pt x="9314" y="1571"/>
                      </a:lnTo>
                      <a:lnTo>
                        <a:pt x="9359" y="1205"/>
                      </a:lnTo>
                      <a:lnTo>
                        <a:pt x="45"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76512" y="2083865"/>
                  <a:ext cx="367598" cy="61705"/>
                </a:xfrm>
                <a:custGeom>
                  <a:avLst/>
                  <a:gdLst/>
                  <a:ahLst/>
                  <a:cxnLst/>
                  <a:rect l="l" t="t" r="r" b="b"/>
                  <a:pathLst>
                    <a:path w="9359" h="1571" extrusionOk="0">
                      <a:moveTo>
                        <a:pt x="54" y="0"/>
                      </a:moveTo>
                      <a:lnTo>
                        <a:pt x="0" y="375"/>
                      </a:lnTo>
                      <a:lnTo>
                        <a:pt x="9314" y="1570"/>
                      </a:lnTo>
                      <a:lnTo>
                        <a:pt x="9359" y="1204"/>
                      </a:lnTo>
                      <a:lnTo>
                        <a:pt x="54"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283341" y="2173181"/>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1"/>
              <p:cNvSpPr/>
              <p:nvPr/>
            </p:nvSpPr>
            <p:spPr>
              <a:xfrm>
                <a:off x="837112" y="679609"/>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833263" y="679255"/>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851841" y="678941"/>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851841" y="723756"/>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719400" y="844963"/>
                <a:ext cx="27691" cy="14101"/>
              </a:xfrm>
              <a:custGeom>
                <a:avLst/>
                <a:gdLst/>
                <a:ahLst/>
                <a:cxnLst/>
                <a:rect l="l" t="t" r="r" b="b"/>
                <a:pathLst>
                  <a:path w="705" h="359" extrusionOk="0">
                    <a:moveTo>
                      <a:pt x="565" y="0"/>
                    </a:moveTo>
                    <a:cubicBezTo>
                      <a:pt x="558" y="0"/>
                      <a:pt x="551" y="1"/>
                      <a:pt x="544" y="2"/>
                    </a:cubicBezTo>
                    <a:lnTo>
                      <a:pt x="125" y="37"/>
                    </a:lnTo>
                    <a:lnTo>
                      <a:pt x="0" y="358"/>
                    </a:lnTo>
                    <a:lnTo>
                      <a:pt x="0" y="358"/>
                    </a:lnTo>
                    <a:lnTo>
                      <a:pt x="571" y="242"/>
                    </a:lnTo>
                    <a:cubicBezTo>
                      <a:pt x="651" y="234"/>
                      <a:pt x="705" y="171"/>
                      <a:pt x="696" y="109"/>
                    </a:cubicBezTo>
                    <a:cubicBezTo>
                      <a:pt x="696" y="43"/>
                      <a:pt x="636" y="0"/>
                      <a:pt x="565"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707460" y="828546"/>
                <a:ext cx="28083" cy="30519"/>
              </a:xfrm>
              <a:custGeom>
                <a:avLst/>
                <a:gdLst/>
                <a:ahLst/>
                <a:cxnLst/>
                <a:rect l="l" t="t" r="r" b="b"/>
                <a:pathLst>
                  <a:path w="715" h="777" extrusionOk="0">
                    <a:moveTo>
                      <a:pt x="260" y="0"/>
                    </a:moveTo>
                    <a:lnTo>
                      <a:pt x="170" y="63"/>
                    </a:lnTo>
                    <a:cubicBezTo>
                      <a:pt x="37" y="152"/>
                      <a:pt x="1" y="321"/>
                      <a:pt x="90" y="455"/>
                    </a:cubicBezTo>
                    <a:lnTo>
                      <a:pt x="304" y="776"/>
                    </a:lnTo>
                    <a:lnTo>
                      <a:pt x="715" y="696"/>
                    </a:lnTo>
                    <a:lnTo>
                      <a:pt x="26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628985" y="629138"/>
                <a:ext cx="103771" cy="119639"/>
              </a:xfrm>
              <a:custGeom>
                <a:avLst/>
                <a:gdLst/>
                <a:ahLst/>
                <a:cxnLst/>
                <a:rect l="l" t="t" r="r" b="b"/>
                <a:pathLst>
                  <a:path w="2642" h="3046" extrusionOk="0">
                    <a:moveTo>
                      <a:pt x="1796" y="1"/>
                    </a:moveTo>
                    <a:cubicBezTo>
                      <a:pt x="1389" y="1"/>
                      <a:pt x="996" y="302"/>
                      <a:pt x="1018" y="911"/>
                    </a:cubicBezTo>
                    <a:cubicBezTo>
                      <a:pt x="1018" y="911"/>
                      <a:pt x="1018" y="911"/>
                      <a:pt x="1018" y="920"/>
                    </a:cubicBezTo>
                    <a:cubicBezTo>
                      <a:pt x="1009" y="1045"/>
                      <a:pt x="1018" y="1170"/>
                      <a:pt x="982" y="1295"/>
                    </a:cubicBezTo>
                    <a:cubicBezTo>
                      <a:pt x="964" y="1348"/>
                      <a:pt x="937" y="1411"/>
                      <a:pt x="893" y="1446"/>
                    </a:cubicBezTo>
                    <a:cubicBezTo>
                      <a:pt x="848" y="1491"/>
                      <a:pt x="795" y="1518"/>
                      <a:pt x="732" y="1527"/>
                    </a:cubicBezTo>
                    <a:cubicBezTo>
                      <a:pt x="670" y="1536"/>
                      <a:pt x="607" y="1545"/>
                      <a:pt x="545" y="1554"/>
                    </a:cubicBezTo>
                    <a:cubicBezTo>
                      <a:pt x="473" y="1571"/>
                      <a:pt x="411" y="1598"/>
                      <a:pt x="348" y="1634"/>
                    </a:cubicBezTo>
                    <a:cubicBezTo>
                      <a:pt x="232" y="1696"/>
                      <a:pt x="134" y="1812"/>
                      <a:pt x="90" y="1946"/>
                    </a:cubicBezTo>
                    <a:cubicBezTo>
                      <a:pt x="1" y="2214"/>
                      <a:pt x="72" y="2526"/>
                      <a:pt x="268" y="2722"/>
                    </a:cubicBezTo>
                    <a:cubicBezTo>
                      <a:pt x="322" y="2776"/>
                      <a:pt x="384" y="2811"/>
                      <a:pt x="447" y="2847"/>
                    </a:cubicBezTo>
                    <a:cubicBezTo>
                      <a:pt x="509" y="2874"/>
                      <a:pt x="580" y="2892"/>
                      <a:pt x="643" y="2901"/>
                    </a:cubicBezTo>
                    <a:cubicBezTo>
                      <a:pt x="768" y="2927"/>
                      <a:pt x="893" y="2963"/>
                      <a:pt x="1018" y="2990"/>
                    </a:cubicBezTo>
                    <a:lnTo>
                      <a:pt x="1026" y="2981"/>
                    </a:lnTo>
                    <a:cubicBezTo>
                      <a:pt x="902" y="2927"/>
                      <a:pt x="786" y="2865"/>
                      <a:pt x="661" y="2820"/>
                    </a:cubicBezTo>
                    <a:cubicBezTo>
                      <a:pt x="598" y="2802"/>
                      <a:pt x="545" y="2785"/>
                      <a:pt x="491" y="2758"/>
                    </a:cubicBezTo>
                    <a:cubicBezTo>
                      <a:pt x="438" y="2722"/>
                      <a:pt x="393" y="2687"/>
                      <a:pt x="357" y="2642"/>
                    </a:cubicBezTo>
                    <a:cubicBezTo>
                      <a:pt x="277" y="2553"/>
                      <a:pt x="215" y="2446"/>
                      <a:pt x="188" y="2330"/>
                    </a:cubicBezTo>
                    <a:cubicBezTo>
                      <a:pt x="152" y="2214"/>
                      <a:pt x="143" y="2089"/>
                      <a:pt x="179" y="1973"/>
                    </a:cubicBezTo>
                    <a:cubicBezTo>
                      <a:pt x="206" y="1866"/>
                      <a:pt x="286" y="1759"/>
                      <a:pt x="393" y="1696"/>
                    </a:cubicBezTo>
                    <a:cubicBezTo>
                      <a:pt x="438" y="1661"/>
                      <a:pt x="500" y="1643"/>
                      <a:pt x="554" y="1625"/>
                    </a:cubicBezTo>
                    <a:cubicBezTo>
                      <a:pt x="616" y="1607"/>
                      <a:pt x="679" y="1598"/>
                      <a:pt x="750" y="1589"/>
                    </a:cubicBezTo>
                    <a:cubicBezTo>
                      <a:pt x="812" y="1571"/>
                      <a:pt x="875" y="1536"/>
                      <a:pt x="928" y="1482"/>
                    </a:cubicBezTo>
                    <a:cubicBezTo>
                      <a:pt x="973" y="1429"/>
                      <a:pt x="1000" y="1366"/>
                      <a:pt x="1018" y="1304"/>
                    </a:cubicBezTo>
                    <a:cubicBezTo>
                      <a:pt x="1026" y="1250"/>
                      <a:pt x="1035" y="1206"/>
                      <a:pt x="1035" y="1161"/>
                    </a:cubicBezTo>
                    <a:lnTo>
                      <a:pt x="1035" y="1161"/>
                    </a:lnTo>
                    <a:cubicBezTo>
                      <a:pt x="1044" y="1348"/>
                      <a:pt x="1026" y="1536"/>
                      <a:pt x="839" y="1607"/>
                    </a:cubicBezTo>
                    <a:cubicBezTo>
                      <a:pt x="723" y="1652"/>
                      <a:pt x="616" y="1652"/>
                      <a:pt x="518" y="1714"/>
                    </a:cubicBezTo>
                    <a:cubicBezTo>
                      <a:pt x="411" y="1785"/>
                      <a:pt x="340" y="1884"/>
                      <a:pt x="295" y="2000"/>
                    </a:cubicBezTo>
                    <a:cubicBezTo>
                      <a:pt x="179" y="2356"/>
                      <a:pt x="491" y="2811"/>
                      <a:pt x="857" y="2847"/>
                    </a:cubicBezTo>
                    <a:cubicBezTo>
                      <a:pt x="1009" y="2865"/>
                      <a:pt x="1160" y="2901"/>
                      <a:pt x="1312" y="2927"/>
                    </a:cubicBezTo>
                    <a:cubicBezTo>
                      <a:pt x="1354" y="2936"/>
                      <a:pt x="1869" y="3045"/>
                      <a:pt x="1945" y="3045"/>
                    </a:cubicBezTo>
                    <a:cubicBezTo>
                      <a:pt x="1951" y="3045"/>
                      <a:pt x="1954" y="3045"/>
                      <a:pt x="1954" y="3043"/>
                    </a:cubicBezTo>
                    <a:lnTo>
                      <a:pt x="2641" y="1018"/>
                    </a:lnTo>
                    <a:lnTo>
                      <a:pt x="2490" y="367"/>
                    </a:lnTo>
                    <a:cubicBezTo>
                      <a:pt x="2323" y="124"/>
                      <a:pt x="2057"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717632" y="781571"/>
                <a:ext cx="62412" cy="59270"/>
              </a:xfrm>
              <a:custGeom>
                <a:avLst/>
                <a:gdLst/>
                <a:ahLst/>
                <a:cxnLst/>
                <a:rect l="l" t="t" r="r" b="b"/>
                <a:pathLst>
                  <a:path w="1589" h="1509" extrusionOk="0">
                    <a:moveTo>
                      <a:pt x="1401" y="1"/>
                    </a:moveTo>
                    <a:lnTo>
                      <a:pt x="1" y="1196"/>
                    </a:lnTo>
                    <a:lnTo>
                      <a:pt x="206" y="1509"/>
                    </a:lnTo>
                    <a:lnTo>
                      <a:pt x="1589" y="536"/>
                    </a:lnTo>
                    <a:lnTo>
                      <a:pt x="1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762840" y="781689"/>
                <a:ext cx="25255" cy="21956"/>
              </a:xfrm>
              <a:custGeom>
                <a:avLst/>
                <a:gdLst/>
                <a:ahLst/>
                <a:cxnLst/>
                <a:rect l="l" t="t" r="r" b="b"/>
                <a:pathLst>
                  <a:path w="643" h="559" extrusionOk="0">
                    <a:moveTo>
                      <a:pt x="317" y="0"/>
                    </a:moveTo>
                    <a:cubicBezTo>
                      <a:pt x="279" y="0"/>
                      <a:pt x="241" y="8"/>
                      <a:pt x="206" y="25"/>
                    </a:cubicBezTo>
                    <a:cubicBezTo>
                      <a:pt x="63" y="96"/>
                      <a:pt x="0" y="257"/>
                      <a:pt x="72" y="399"/>
                    </a:cubicBezTo>
                    <a:cubicBezTo>
                      <a:pt x="117" y="502"/>
                      <a:pt x="218" y="559"/>
                      <a:pt x="321" y="559"/>
                    </a:cubicBezTo>
                    <a:cubicBezTo>
                      <a:pt x="360" y="559"/>
                      <a:pt x="400" y="551"/>
                      <a:pt x="438" y="533"/>
                    </a:cubicBezTo>
                    <a:cubicBezTo>
                      <a:pt x="580" y="462"/>
                      <a:pt x="643" y="301"/>
                      <a:pt x="571" y="159"/>
                    </a:cubicBezTo>
                    <a:cubicBezTo>
                      <a:pt x="525" y="60"/>
                      <a:pt x="422"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711662" y="729569"/>
                <a:ext cx="72231" cy="71681"/>
              </a:xfrm>
              <a:custGeom>
                <a:avLst/>
                <a:gdLst/>
                <a:ahLst/>
                <a:cxnLst/>
                <a:rect l="l" t="t" r="r" b="b"/>
                <a:pathLst>
                  <a:path w="1839" h="1825" extrusionOk="0">
                    <a:moveTo>
                      <a:pt x="407" y="0"/>
                    </a:moveTo>
                    <a:cubicBezTo>
                      <a:pt x="316" y="0"/>
                      <a:pt x="225" y="34"/>
                      <a:pt x="153" y="103"/>
                    </a:cubicBezTo>
                    <a:cubicBezTo>
                      <a:pt x="1" y="263"/>
                      <a:pt x="19" y="683"/>
                      <a:pt x="188" y="816"/>
                    </a:cubicBezTo>
                    <a:lnTo>
                      <a:pt x="1446" y="1825"/>
                    </a:lnTo>
                    <a:lnTo>
                      <a:pt x="1839" y="1432"/>
                    </a:lnTo>
                    <a:lnTo>
                      <a:pt x="697" y="147"/>
                    </a:lnTo>
                    <a:cubicBezTo>
                      <a:pt x="624" y="50"/>
                      <a:pt x="516"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597799" y="750032"/>
                <a:ext cx="22820" cy="21799"/>
              </a:xfrm>
              <a:custGeom>
                <a:avLst/>
                <a:gdLst/>
                <a:ahLst/>
                <a:cxnLst/>
                <a:rect l="l" t="t" r="r" b="b"/>
                <a:pathLst>
                  <a:path w="581" h="555" extrusionOk="0">
                    <a:moveTo>
                      <a:pt x="285" y="1"/>
                    </a:moveTo>
                    <a:cubicBezTo>
                      <a:pt x="279" y="1"/>
                      <a:pt x="274" y="1"/>
                      <a:pt x="268" y="1"/>
                    </a:cubicBezTo>
                    <a:cubicBezTo>
                      <a:pt x="117" y="10"/>
                      <a:pt x="1" y="144"/>
                      <a:pt x="9" y="295"/>
                    </a:cubicBezTo>
                    <a:cubicBezTo>
                      <a:pt x="18" y="442"/>
                      <a:pt x="143" y="555"/>
                      <a:pt x="288" y="555"/>
                    </a:cubicBezTo>
                    <a:cubicBezTo>
                      <a:pt x="293" y="555"/>
                      <a:pt x="298" y="554"/>
                      <a:pt x="304" y="554"/>
                    </a:cubicBezTo>
                    <a:cubicBezTo>
                      <a:pt x="464" y="545"/>
                      <a:pt x="580" y="411"/>
                      <a:pt x="572" y="260"/>
                    </a:cubicBezTo>
                    <a:cubicBezTo>
                      <a:pt x="554" y="114"/>
                      <a:pt x="429"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601648" y="717118"/>
                <a:ext cx="91517" cy="54360"/>
              </a:xfrm>
              <a:custGeom>
                <a:avLst/>
                <a:gdLst/>
                <a:ahLst/>
                <a:cxnLst/>
                <a:rect l="l" t="t" r="r" b="b"/>
                <a:pathLst>
                  <a:path w="2330" h="1384" extrusionOk="0">
                    <a:moveTo>
                      <a:pt x="1919" y="1"/>
                    </a:moveTo>
                    <a:cubicBezTo>
                      <a:pt x="1855" y="1"/>
                      <a:pt x="1790" y="18"/>
                      <a:pt x="1731" y="54"/>
                    </a:cubicBezTo>
                    <a:lnTo>
                      <a:pt x="1" y="875"/>
                    </a:lnTo>
                    <a:lnTo>
                      <a:pt x="277" y="1383"/>
                    </a:lnTo>
                    <a:lnTo>
                      <a:pt x="2008" y="875"/>
                    </a:lnTo>
                    <a:cubicBezTo>
                      <a:pt x="2213" y="821"/>
                      <a:pt x="2329" y="429"/>
                      <a:pt x="2249" y="223"/>
                    </a:cubicBezTo>
                    <a:cubicBezTo>
                      <a:pt x="2194" y="83"/>
                      <a:pt x="2059" y="1"/>
                      <a:pt x="1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649998" y="717393"/>
                <a:ext cx="91517" cy="110134"/>
              </a:xfrm>
              <a:custGeom>
                <a:avLst/>
                <a:gdLst/>
                <a:ahLst/>
                <a:cxnLst/>
                <a:rect l="l" t="t" r="r" b="b"/>
                <a:pathLst>
                  <a:path w="2330" h="2804" extrusionOk="0">
                    <a:moveTo>
                      <a:pt x="745" y="1"/>
                    </a:moveTo>
                    <a:cubicBezTo>
                      <a:pt x="580" y="1"/>
                      <a:pt x="437" y="129"/>
                      <a:pt x="429" y="297"/>
                    </a:cubicBezTo>
                    <a:lnTo>
                      <a:pt x="1" y="2634"/>
                    </a:lnTo>
                    <a:lnTo>
                      <a:pt x="1410" y="2804"/>
                    </a:lnTo>
                    <a:lnTo>
                      <a:pt x="2285" y="663"/>
                    </a:lnTo>
                    <a:cubicBezTo>
                      <a:pt x="2329" y="493"/>
                      <a:pt x="2204" y="315"/>
                      <a:pt x="2026" y="288"/>
                    </a:cubicBezTo>
                    <a:lnTo>
                      <a:pt x="777" y="2"/>
                    </a:lnTo>
                    <a:cubicBezTo>
                      <a:pt x="766" y="1"/>
                      <a:pt x="75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677335" y="648109"/>
                <a:ext cx="45955" cy="54321"/>
              </a:xfrm>
              <a:custGeom>
                <a:avLst/>
                <a:gdLst/>
                <a:ahLst/>
                <a:cxnLst/>
                <a:rect l="l" t="t" r="r" b="b"/>
                <a:pathLst>
                  <a:path w="1170" h="1383" extrusionOk="0">
                    <a:moveTo>
                      <a:pt x="572" y="0"/>
                    </a:moveTo>
                    <a:cubicBezTo>
                      <a:pt x="429" y="178"/>
                      <a:pt x="161" y="259"/>
                      <a:pt x="108" y="428"/>
                    </a:cubicBezTo>
                    <a:lnTo>
                      <a:pt x="90" y="500"/>
                    </a:lnTo>
                    <a:cubicBezTo>
                      <a:pt x="90" y="504"/>
                      <a:pt x="90" y="506"/>
                      <a:pt x="90" y="509"/>
                    </a:cubicBezTo>
                    <a:lnTo>
                      <a:pt x="54" y="749"/>
                    </a:lnTo>
                    <a:cubicBezTo>
                      <a:pt x="1" y="1044"/>
                      <a:pt x="197" y="1329"/>
                      <a:pt x="500" y="1374"/>
                    </a:cubicBezTo>
                    <a:cubicBezTo>
                      <a:pt x="532" y="1380"/>
                      <a:pt x="563" y="1382"/>
                      <a:pt x="594" y="1382"/>
                    </a:cubicBezTo>
                    <a:cubicBezTo>
                      <a:pt x="853" y="1382"/>
                      <a:pt x="1085" y="1191"/>
                      <a:pt x="1125" y="928"/>
                    </a:cubicBezTo>
                    <a:lnTo>
                      <a:pt x="1169" y="660"/>
                    </a:lnTo>
                    <a:cubicBezTo>
                      <a:pt x="1143" y="393"/>
                      <a:pt x="652" y="375"/>
                      <a:pt x="572"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635976" y="820848"/>
                <a:ext cx="63119" cy="348666"/>
              </a:xfrm>
              <a:custGeom>
                <a:avLst/>
                <a:gdLst/>
                <a:ahLst/>
                <a:cxnLst/>
                <a:rect l="l" t="t" r="r" b="b"/>
                <a:pathLst>
                  <a:path w="1607" h="8877" extrusionOk="0">
                    <a:moveTo>
                      <a:pt x="358" y="0"/>
                    </a:moveTo>
                    <a:lnTo>
                      <a:pt x="1" y="1588"/>
                    </a:lnTo>
                    <a:lnTo>
                      <a:pt x="545" y="8876"/>
                    </a:lnTo>
                    <a:lnTo>
                      <a:pt x="1000" y="8876"/>
                    </a:lnTo>
                    <a:lnTo>
                      <a:pt x="1607" y="1633"/>
                    </a:lnTo>
                    <a:lnTo>
                      <a:pt x="973" y="80"/>
                    </a:lnTo>
                    <a:lnTo>
                      <a:pt x="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674192" y="823990"/>
                <a:ext cx="124785" cy="345524"/>
              </a:xfrm>
              <a:custGeom>
                <a:avLst/>
                <a:gdLst/>
                <a:ahLst/>
                <a:cxnLst/>
                <a:rect l="l" t="t" r="r" b="b"/>
                <a:pathLst>
                  <a:path w="3177" h="8797" extrusionOk="0">
                    <a:moveTo>
                      <a:pt x="0" y="0"/>
                    </a:moveTo>
                    <a:lnTo>
                      <a:pt x="0" y="1553"/>
                    </a:lnTo>
                    <a:lnTo>
                      <a:pt x="2828" y="8796"/>
                    </a:lnTo>
                    <a:lnTo>
                      <a:pt x="3176" y="8796"/>
                    </a:lnTo>
                    <a:lnTo>
                      <a:pt x="1669" y="1276"/>
                    </a:lnTo>
                    <a:lnTo>
                      <a:pt x="794" y="9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659817" y="1169467"/>
                <a:ext cx="9859" cy="15122"/>
              </a:xfrm>
              <a:custGeom>
                <a:avLst/>
                <a:gdLst/>
                <a:ahLst/>
                <a:cxnLst/>
                <a:rect l="l" t="t" r="r" b="b"/>
                <a:pathLst>
                  <a:path w="251" h="385" extrusionOk="0">
                    <a:moveTo>
                      <a:pt x="1" y="0"/>
                    </a:moveTo>
                    <a:lnTo>
                      <a:pt x="1" y="384"/>
                    </a:lnTo>
                    <a:lnTo>
                      <a:pt x="197" y="384"/>
                    </a:lnTo>
                    <a:lnTo>
                      <a:pt x="25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637390" y="1181015"/>
                <a:ext cx="34368" cy="12333"/>
              </a:xfrm>
              <a:custGeom>
                <a:avLst/>
                <a:gdLst/>
                <a:ahLst/>
                <a:cxnLst/>
                <a:rect l="l" t="t" r="r" b="b"/>
                <a:pathLst>
                  <a:path w="875" h="314" extrusionOk="0">
                    <a:moveTo>
                      <a:pt x="563" y="1"/>
                    </a:moveTo>
                    <a:lnTo>
                      <a:pt x="331" y="153"/>
                    </a:lnTo>
                    <a:lnTo>
                      <a:pt x="1" y="313"/>
                    </a:lnTo>
                    <a:lnTo>
                      <a:pt x="875" y="313"/>
                    </a:lnTo>
                    <a:lnTo>
                      <a:pt x="786" y="1"/>
                    </a:lnTo>
                    <a:lnTo>
                      <a:pt x="679" y="54"/>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787702" y="1169467"/>
                <a:ext cx="14415" cy="15122"/>
              </a:xfrm>
              <a:custGeom>
                <a:avLst/>
                <a:gdLst/>
                <a:ahLst/>
                <a:cxnLst/>
                <a:rect l="l" t="t" r="r" b="b"/>
                <a:pathLst>
                  <a:path w="367" h="385" extrusionOk="0">
                    <a:moveTo>
                      <a:pt x="1" y="0"/>
                    </a:moveTo>
                    <a:lnTo>
                      <a:pt x="170" y="384"/>
                    </a:lnTo>
                    <a:lnTo>
                      <a:pt x="367" y="384"/>
                    </a:lnTo>
                    <a:lnTo>
                      <a:pt x="25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789823" y="1181015"/>
                <a:ext cx="34368" cy="12333"/>
              </a:xfrm>
              <a:custGeom>
                <a:avLst/>
                <a:gdLst/>
                <a:ahLst/>
                <a:cxnLst/>
                <a:rect l="l" t="t" r="r" b="b"/>
                <a:pathLst>
                  <a:path w="875" h="314" extrusionOk="0">
                    <a:moveTo>
                      <a:pt x="98" y="1"/>
                    </a:moveTo>
                    <a:lnTo>
                      <a:pt x="0" y="313"/>
                    </a:lnTo>
                    <a:lnTo>
                      <a:pt x="875" y="313"/>
                    </a:lnTo>
                    <a:lnTo>
                      <a:pt x="544" y="153"/>
                    </a:lnTo>
                    <a:lnTo>
                      <a:pt x="313" y="1"/>
                    </a:lnTo>
                    <a:lnTo>
                      <a:pt x="205" y="54"/>
                    </a:lnTo>
                    <a:lnTo>
                      <a:pt x="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652119" y="747950"/>
                <a:ext cx="31226" cy="31226"/>
              </a:xfrm>
              <a:custGeom>
                <a:avLst/>
                <a:gdLst/>
                <a:ahLst/>
                <a:cxnLst/>
                <a:rect l="l" t="t" r="r" b="b"/>
                <a:pathLst>
                  <a:path w="795" h="795" extrusionOk="0">
                    <a:moveTo>
                      <a:pt x="402" y="1"/>
                    </a:moveTo>
                    <a:cubicBezTo>
                      <a:pt x="179" y="1"/>
                      <a:pt x="0" y="179"/>
                      <a:pt x="0" y="393"/>
                    </a:cubicBezTo>
                    <a:cubicBezTo>
                      <a:pt x="0" y="616"/>
                      <a:pt x="179" y="794"/>
                      <a:pt x="402" y="794"/>
                    </a:cubicBezTo>
                    <a:cubicBezTo>
                      <a:pt x="616" y="794"/>
                      <a:pt x="794" y="616"/>
                      <a:pt x="794" y="393"/>
                    </a:cubicBezTo>
                    <a:cubicBezTo>
                      <a:pt x="794" y="179"/>
                      <a:pt x="616"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681891" y="718178"/>
                <a:ext cx="30872" cy="33307"/>
              </a:xfrm>
              <a:custGeom>
                <a:avLst/>
                <a:gdLst/>
                <a:ahLst/>
                <a:cxnLst/>
                <a:rect l="l" t="t" r="r" b="b"/>
                <a:pathLst>
                  <a:path w="786" h="848" extrusionOk="0">
                    <a:moveTo>
                      <a:pt x="1" y="0"/>
                    </a:moveTo>
                    <a:lnTo>
                      <a:pt x="45" y="848"/>
                    </a:lnTo>
                    <a:lnTo>
                      <a:pt x="786" y="98"/>
                    </a:lnTo>
                    <a:lnTo>
                      <a:pt x="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694145" y="636169"/>
                <a:ext cx="65947" cy="115947"/>
              </a:xfrm>
              <a:custGeom>
                <a:avLst/>
                <a:gdLst/>
                <a:ahLst/>
                <a:cxnLst/>
                <a:rect l="l" t="t" r="r" b="b"/>
                <a:pathLst>
                  <a:path w="1679" h="2952" extrusionOk="0">
                    <a:moveTo>
                      <a:pt x="643" y="1"/>
                    </a:moveTo>
                    <a:lnTo>
                      <a:pt x="741" y="1000"/>
                    </a:lnTo>
                    <a:cubicBezTo>
                      <a:pt x="753" y="996"/>
                      <a:pt x="764" y="995"/>
                      <a:pt x="773" y="995"/>
                    </a:cubicBezTo>
                    <a:cubicBezTo>
                      <a:pt x="899" y="995"/>
                      <a:pt x="900" y="1250"/>
                      <a:pt x="765" y="1250"/>
                    </a:cubicBezTo>
                    <a:cubicBezTo>
                      <a:pt x="746" y="1250"/>
                      <a:pt x="723" y="1245"/>
                      <a:pt x="697" y="1232"/>
                    </a:cubicBezTo>
                    <a:cubicBezTo>
                      <a:pt x="697" y="1232"/>
                      <a:pt x="286" y="1410"/>
                      <a:pt x="126" y="1803"/>
                    </a:cubicBezTo>
                    <a:cubicBezTo>
                      <a:pt x="19" y="2061"/>
                      <a:pt x="1" y="2365"/>
                      <a:pt x="28" y="2543"/>
                    </a:cubicBezTo>
                    <a:cubicBezTo>
                      <a:pt x="71" y="2798"/>
                      <a:pt x="251" y="2951"/>
                      <a:pt x="480" y="2951"/>
                    </a:cubicBezTo>
                    <a:cubicBezTo>
                      <a:pt x="532" y="2951"/>
                      <a:pt x="587" y="2943"/>
                      <a:pt x="643" y="2927"/>
                    </a:cubicBezTo>
                    <a:cubicBezTo>
                      <a:pt x="822" y="2873"/>
                      <a:pt x="973" y="2731"/>
                      <a:pt x="1071" y="2579"/>
                    </a:cubicBezTo>
                    <a:cubicBezTo>
                      <a:pt x="1437" y="2026"/>
                      <a:pt x="1678" y="1125"/>
                      <a:pt x="1375" y="500"/>
                    </a:cubicBezTo>
                    <a:cubicBezTo>
                      <a:pt x="1348" y="456"/>
                      <a:pt x="1321" y="411"/>
                      <a:pt x="1285" y="366"/>
                    </a:cubicBezTo>
                    <a:cubicBezTo>
                      <a:pt x="1223" y="286"/>
                      <a:pt x="1143" y="224"/>
                      <a:pt x="1062" y="179"/>
                    </a:cubicBezTo>
                    <a:cubicBezTo>
                      <a:pt x="920" y="108"/>
                      <a:pt x="768" y="117"/>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2" name="Google Shape;952;p41"/>
          <p:cNvGrpSpPr/>
          <p:nvPr/>
        </p:nvGrpSpPr>
        <p:grpSpPr>
          <a:xfrm>
            <a:off x="2091419" y="831182"/>
            <a:ext cx="5190047" cy="895125"/>
            <a:chOff x="2091419" y="831182"/>
            <a:chExt cx="5190047" cy="895125"/>
          </a:xfrm>
        </p:grpSpPr>
        <p:sp>
          <p:nvSpPr>
            <p:cNvPr id="953" name="Google Shape;953;p41"/>
            <p:cNvSpPr/>
            <p:nvPr/>
          </p:nvSpPr>
          <p:spPr>
            <a:xfrm>
              <a:off x="2091419" y="8311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3487944" y="15240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7077769" y="9473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a:extLst>
              <a:ext uri="{FF2B5EF4-FFF2-40B4-BE49-F238E27FC236}">
                <a16:creationId xmlns:a16="http://schemas.microsoft.com/office/drawing/2014/main" id="{6D41B28D-C6B5-2A81-16D4-8D3559637BF6}"/>
              </a:ext>
            </a:extLst>
          </p:cNvPr>
          <p:cNvPicPr>
            <a:picLocks noChangeAspect="1"/>
          </p:cNvPicPr>
          <p:nvPr/>
        </p:nvPicPr>
        <p:blipFill>
          <a:blip r:embed="rId3"/>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1172403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p35"/>
          <p:cNvSpPr/>
          <p:nvPr/>
        </p:nvSpPr>
        <p:spPr>
          <a:xfrm>
            <a:off x="1006838" y="1805147"/>
            <a:ext cx="906600" cy="90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7230550" y="3126497"/>
            <a:ext cx="906600" cy="90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5"/>
          <p:cNvSpPr txBox="1">
            <a:spLocks noGrp="1"/>
          </p:cNvSpPr>
          <p:nvPr>
            <p:ph type="subTitle" idx="1"/>
          </p:nvPr>
        </p:nvSpPr>
        <p:spPr>
          <a:xfrm>
            <a:off x="1914255" y="882265"/>
            <a:ext cx="5270043" cy="3384688"/>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s-MX" sz="1800">
                <a:latin typeface="Calibri"/>
                <a:ea typeface="Calibri"/>
                <a:cs typeface="Calibri"/>
              </a:rPr>
              <a:t>     </a:t>
            </a:r>
            <a:r>
              <a:rPr lang="es-MX" sz="1800">
                <a:effectLst/>
                <a:latin typeface="Calibri"/>
                <a:ea typeface="Calibri"/>
                <a:cs typeface="Calibri"/>
              </a:rPr>
              <a:t>Esta modalidad es articulada por la Secretaría de Educación de Medellín y se implementa gracias a los aportes de algunas empresas de transporte del Municipio de Medellín</a:t>
            </a:r>
            <a:r>
              <a:rPr lang="es-MX" sz="1800">
                <a:latin typeface="Calibri"/>
                <a:ea typeface="Calibri"/>
                <a:cs typeface="Calibri"/>
              </a:rPr>
              <a:t> y </a:t>
            </a:r>
            <a:r>
              <a:rPr lang="es-MX" sz="1800">
                <a:effectLst/>
                <a:latin typeface="Calibri"/>
                <a:ea typeface="Calibri"/>
                <a:cs typeface="Calibri"/>
              </a:rPr>
              <a:t>Bello, </a:t>
            </a:r>
            <a:r>
              <a:rPr lang="es-MX" sz="1800">
                <a:latin typeface="Calibri"/>
                <a:ea typeface="Calibri"/>
                <a:cs typeface="Calibri"/>
              </a:rPr>
              <a:t>que como</a:t>
            </a:r>
            <a:r>
              <a:rPr lang="es-MX" sz="1800">
                <a:effectLst/>
                <a:latin typeface="Calibri"/>
                <a:ea typeface="Calibri"/>
                <a:cs typeface="Calibri"/>
              </a:rPr>
              <a:t> parte de su responsabilidad social empresarial, deciden vincularse y apoyar a los estudiantes en edad escolar y universitarios de Medellín y a sus familias, ofreciendo una tarifa diferencial que subsidia el 50% del valor de la tarifa vigente en el transporte público colectivo de pasajeros.</a:t>
            </a:r>
            <a:endParaRPr lang="es-CO" sz="1800">
              <a:effectLst/>
              <a:latin typeface="Calibri"/>
              <a:ea typeface="Calibri"/>
              <a:cs typeface="Calibri"/>
            </a:endParaRPr>
          </a:p>
        </p:txBody>
      </p:sp>
      <p:grpSp>
        <p:nvGrpSpPr>
          <p:cNvPr id="615" name="Google Shape;615;p35"/>
          <p:cNvGrpSpPr/>
          <p:nvPr/>
        </p:nvGrpSpPr>
        <p:grpSpPr>
          <a:xfrm>
            <a:off x="7436141" y="3332554"/>
            <a:ext cx="495429" cy="494508"/>
            <a:chOff x="1279929" y="1380479"/>
            <a:chExt cx="495429" cy="494508"/>
          </a:xfrm>
        </p:grpSpPr>
        <p:sp>
          <p:nvSpPr>
            <p:cNvPr id="616" name="Google Shape;616;p35"/>
            <p:cNvSpPr/>
            <p:nvPr/>
          </p:nvSpPr>
          <p:spPr>
            <a:xfrm>
              <a:off x="1454864" y="1468314"/>
              <a:ext cx="145471" cy="144734"/>
            </a:xfrm>
            <a:custGeom>
              <a:avLst/>
              <a:gdLst/>
              <a:ahLst/>
              <a:cxnLst/>
              <a:rect l="l" t="t" r="r" b="b"/>
              <a:pathLst>
                <a:path w="1580" h="1572" extrusionOk="0">
                  <a:moveTo>
                    <a:pt x="1103" y="391"/>
                  </a:moveTo>
                  <a:cubicBezTo>
                    <a:pt x="1143" y="391"/>
                    <a:pt x="1183" y="407"/>
                    <a:pt x="1214" y="438"/>
                  </a:cubicBezTo>
                  <a:cubicBezTo>
                    <a:pt x="1277" y="501"/>
                    <a:pt x="1277" y="599"/>
                    <a:pt x="1214" y="661"/>
                  </a:cubicBezTo>
                  <a:lnTo>
                    <a:pt x="741" y="1134"/>
                  </a:lnTo>
                  <a:cubicBezTo>
                    <a:pt x="710" y="1165"/>
                    <a:pt x="670" y="1181"/>
                    <a:pt x="630" y="1181"/>
                  </a:cubicBezTo>
                  <a:cubicBezTo>
                    <a:pt x="590" y="1181"/>
                    <a:pt x="550" y="1165"/>
                    <a:pt x="518" y="1134"/>
                  </a:cubicBezTo>
                  <a:lnTo>
                    <a:pt x="286" y="893"/>
                  </a:lnTo>
                  <a:cubicBezTo>
                    <a:pt x="224" y="831"/>
                    <a:pt x="224" y="732"/>
                    <a:pt x="286" y="670"/>
                  </a:cubicBezTo>
                  <a:cubicBezTo>
                    <a:pt x="313" y="643"/>
                    <a:pt x="353" y="630"/>
                    <a:pt x="395" y="630"/>
                  </a:cubicBezTo>
                  <a:cubicBezTo>
                    <a:pt x="436" y="630"/>
                    <a:pt x="478" y="643"/>
                    <a:pt x="509" y="670"/>
                  </a:cubicBezTo>
                  <a:lnTo>
                    <a:pt x="634" y="795"/>
                  </a:lnTo>
                  <a:lnTo>
                    <a:pt x="991" y="438"/>
                  </a:lnTo>
                  <a:cubicBezTo>
                    <a:pt x="1022" y="407"/>
                    <a:pt x="1063" y="391"/>
                    <a:pt x="1103" y="391"/>
                  </a:cubicBezTo>
                  <a:close/>
                  <a:moveTo>
                    <a:pt x="786" y="1"/>
                  </a:moveTo>
                  <a:cubicBezTo>
                    <a:pt x="358" y="1"/>
                    <a:pt x="1" y="349"/>
                    <a:pt x="1" y="786"/>
                  </a:cubicBezTo>
                  <a:cubicBezTo>
                    <a:pt x="1" y="1223"/>
                    <a:pt x="358" y="1571"/>
                    <a:pt x="786" y="1571"/>
                  </a:cubicBezTo>
                  <a:cubicBezTo>
                    <a:pt x="1223" y="1571"/>
                    <a:pt x="1580" y="1223"/>
                    <a:pt x="1580" y="786"/>
                  </a:cubicBezTo>
                  <a:cubicBezTo>
                    <a:pt x="1580" y="349"/>
                    <a:pt x="1223"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1279929" y="1380479"/>
              <a:ext cx="495429" cy="494508"/>
            </a:xfrm>
            <a:custGeom>
              <a:avLst/>
              <a:gdLst/>
              <a:ahLst/>
              <a:cxnLst/>
              <a:rect l="l" t="t" r="r" b="b"/>
              <a:pathLst>
                <a:path w="5381" h="5371" extrusionOk="0">
                  <a:moveTo>
                    <a:pt x="955" y="955"/>
                  </a:moveTo>
                  <a:lnTo>
                    <a:pt x="955" y="1740"/>
                  </a:lnTo>
                  <a:cubicBezTo>
                    <a:pt x="955" y="2008"/>
                    <a:pt x="1018" y="2257"/>
                    <a:pt x="1125" y="2480"/>
                  </a:cubicBezTo>
                  <a:cubicBezTo>
                    <a:pt x="670" y="2347"/>
                    <a:pt x="322" y="1927"/>
                    <a:pt x="322" y="1428"/>
                  </a:cubicBezTo>
                  <a:lnTo>
                    <a:pt x="322" y="955"/>
                  </a:lnTo>
                  <a:close/>
                  <a:moveTo>
                    <a:pt x="5068" y="955"/>
                  </a:moveTo>
                  <a:lnTo>
                    <a:pt x="5068" y="1428"/>
                  </a:lnTo>
                  <a:cubicBezTo>
                    <a:pt x="5068" y="1927"/>
                    <a:pt x="4720" y="2347"/>
                    <a:pt x="4256" y="2480"/>
                  </a:cubicBezTo>
                  <a:cubicBezTo>
                    <a:pt x="4363" y="2257"/>
                    <a:pt x="4426" y="2008"/>
                    <a:pt x="4426" y="1740"/>
                  </a:cubicBezTo>
                  <a:lnTo>
                    <a:pt x="4426" y="955"/>
                  </a:lnTo>
                  <a:close/>
                  <a:moveTo>
                    <a:pt x="2686" y="634"/>
                  </a:moveTo>
                  <a:cubicBezTo>
                    <a:pt x="3293" y="634"/>
                    <a:pt x="3792" y="1133"/>
                    <a:pt x="3792" y="1740"/>
                  </a:cubicBezTo>
                  <a:cubicBezTo>
                    <a:pt x="3792" y="2347"/>
                    <a:pt x="3293" y="2846"/>
                    <a:pt x="2686" y="2846"/>
                  </a:cubicBezTo>
                  <a:cubicBezTo>
                    <a:pt x="2079" y="2846"/>
                    <a:pt x="1589" y="2347"/>
                    <a:pt x="1589" y="1740"/>
                  </a:cubicBezTo>
                  <a:cubicBezTo>
                    <a:pt x="1589" y="1133"/>
                    <a:pt x="2079" y="634"/>
                    <a:pt x="2686" y="634"/>
                  </a:cubicBezTo>
                  <a:close/>
                  <a:moveTo>
                    <a:pt x="804" y="0"/>
                  </a:moveTo>
                  <a:cubicBezTo>
                    <a:pt x="723" y="0"/>
                    <a:pt x="652" y="54"/>
                    <a:pt x="643" y="134"/>
                  </a:cubicBezTo>
                  <a:cubicBezTo>
                    <a:pt x="634" y="232"/>
                    <a:pt x="706" y="313"/>
                    <a:pt x="804" y="313"/>
                  </a:cubicBezTo>
                  <a:cubicBezTo>
                    <a:pt x="884" y="313"/>
                    <a:pt x="955" y="384"/>
                    <a:pt x="955" y="473"/>
                  </a:cubicBezTo>
                  <a:lnTo>
                    <a:pt x="955" y="634"/>
                  </a:lnTo>
                  <a:lnTo>
                    <a:pt x="161" y="634"/>
                  </a:lnTo>
                  <a:cubicBezTo>
                    <a:pt x="72" y="634"/>
                    <a:pt x="1" y="705"/>
                    <a:pt x="1" y="794"/>
                  </a:cubicBezTo>
                  <a:lnTo>
                    <a:pt x="1" y="1428"/>
                  </a:lnTo>
                  <a:cubicBezTo>
                    <a:pt x="1" y="2177"/>
                    <a:pt x="607" y="2793"/>
                    <a:pt x="1348" y="2837"/>
                  </a:cubicBezTo>
                  <a:cubicBezTo>
                    <a:pt x="1633" y="3185"/>
                    <a:pt x="2062" y="3417"/>
                    <a:pt x="2534" y="3462"/>
                  </a:cubicBezTo>
                  <a:lnTo>
                    <a:pt x="2534" y="4746"/>
                  </a:lnTo>
                  <a:lnTo>
                    <a:pt x="1803" y="4746"/>
                  </a:lnTo>
                  <a:cubicBezTo>
                    <a:pt x="1687" y="4746"/>
                    <a:pt x="1589" y="4836"/>
                    <a:pt x="1589" y="4952"/>
                  </a:cubicBezTo>
                  <a:lnTo>
                    <a:pt x="1589" y="5273"/>
                  </a:lnTo>
                  <a:cubicBezTo>
                    <a:pt x="1589" y="5326"/>
                    <a:pt x="1633" y="5371"/>
                    <a:pt x="1696" y="5371"/>
                  </a:cubicBezTo>
                  <a:lnTo>
                    <a:pt x="3694" y="5371"/>
                  </a:lnTo>
                  <a:cubicBezTo>
                    <a:pt x="3748" y="5371"/>
                    <a:pt x="3792" y="5326"/>
                    <a:pt x="3792" y="5273"/>
                  </a:cubicBezTo>
                  <a:lnTo>
                    <a:pt x="3792" y="4952"/>
                  </a:lnTo>
                  <a:cubicBezTo>
                    <a:pt x="3792" y="4836"/>
                    <a:pt x="3703" y="4746"/>
                    <a:pt x="3587" y="4746"/>
                  </a:cubicBezTo>
                  <a:lnTo>
                    <a:pt x="2847" y="4746"/>
                  </a:lnTo>
                  <a:lnTo>
                    <a:pt x="2847" y="3462"/>
                  </a:lnTo>
                  <a:cubicBezTo>
                    <a:pt x="3328" y="3417"/>
                    <a:pt x="3748" y="3185"/>
                    <a:pt x="4033" y="2837"/>
                  </a:cubicBezTo>
                  <a:cubicBezTo>
                    <a:pt x="4774" y="2793"/>
                    <a:pt x="5380" y="2177"/>
                    <a:pt x="5380" y="1428"/>
                  </a:cubicBezTo>
                  <a:lnTo>
                    <a:pt x="5380" y="794"/>
                  </a:lnTo>
                  <a:cubicBezTo>
                    <a:pt x="5380" y="705"/>
                    <a:pt x="5309" y="634"/>
                    <a:pt x="5220" y="634"/>
                  </a:cubicBezTo>
                  <a:lnTo>
                    <a:pt x="4426" y="634"/>
                  </a:lnTo>
                  <a:lnTo>
                    <a:pt x="4426" y="473"/>
                  </a:lnTo>
                  <a:cubicBezTo>
                    <a:pt x="4426" y="384"/>
                    <a:pt x="4497" y="313"/>
                    <a:pt x="4586" y="313"/>
                  </a:cubicBezTo>
                  <a:cubicBezTo>
                    <a:pt x="4675" y="313"/>
                    <a:pt x="4747" y="232"/>
                    <a:pt x="4738" y="134"/>
                  </a:cubicBezTo>
                  <a:cubicBezTo>
                    <a:pt x="4729" y="54"/>
                    <a:pt x="4658" y="0"/>
                    <a:pt x="4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5"/>
          <p:cNvGrpSpPr/>
          <p:nvPr/>
        </p:nvGrpSpPr>
        <p:grpSpPr>
          <a:xfrm>
            <a:off x="1300357" y="2011162"/>
            <a:ext cx="319575" cy="494600"/>
            <a:chOff x="2044669" y="1380387"/>
            <a:chExt cx="319575" cy="494600"/>
          </a:xfrm>
        </p:grpSpPr>
        <p:sp>
          <p:nvSpPr>
            <p:cNvPr id="619" name="Google Shape;619;p35"/>
            <p:cNvSpPr/>
            <p:nvPr/>
          </p:nvSpPr>
          <p:spPr>
            <a:xfrm>
              <a:off x="2102950" y="1380387"/>
              <a:ext cx="28818" cy="28910"/>
            </a:xfrm>
            <a:custGeom>
              <a:avLst/>
              <a:gdLst/>
              <a:ahLst/>
              <a:cxnLst/>
              <a:rect l="l" t="t" r="r" b="b"/>
              <a:pathLst>
                <a:path w="313" h="314" extrusionOk="0">
                  <a:moveTo>
                    <a:pt x="158" y="1"/>
                  </a:moveTo>
                  <a:cubicBezTo>
                    <a:pt x="153" y="1"/>
                    <a:pt x="148" y="1"/>
                    <a:pt x="143" y="1"/>
                  </a:cubicBezTo>
                  <a:cubicBezTo>
                    <a:pt x="63" y="1"/>
                    <a:pt x="1" y="73"/>
                    <a:pt x="1" y="162"/>
                  </a:cubicBezTo>
                  <a:lnTo>
                    <a:pt x="1" y="314"/>
                  </a:lnTo>
                  <a:lnTo>
                    <a:pt x="313" y="314"/>
                  </a:lnTo>
                  <a:lnTo>
                    <a:pt x="313" y="153"/>
                  </a:lnTo>
                  <a:cubicBezTo>
                    <a:pt x="313" y="69"/>
                    <a:pt x="241"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2160494" y="1380387"/>
              <a:ext cx="29647" cy="28910"/>
            </a:xfrm>
            <a:custGeom>
              <a:avLst/>
              <a:gdLst/>
              <a:ahLst/>
              <a:cxnLst/>
              <a:rect l="l" t="t" r="r" b="b"/>
              <a:pathLst>
                <a:path w="322" h="314" extrusionOk="0">
                  <a:moveTo>
                    <a:pt x="159" y="1"/>
                  </a:moveTo>
                  <a:cubicBezTo>
                    <a:pt x="154" y="1"/>
                    <a:pt x="148" y="1"/>
                    <a:pt x="143" y="1"/>
                  </a:cubicBezTo>
                  <a:cubicBezTo>
                    <a:pt x="63" y="1"/>
                    <a:pt x="0" y="73"/>
                    <a:pt x="0" y="162"/>
                  </a:cubicBezTo>
                  <a:lnTo>
                    <a:pt x="0" y="314"/>
                  </a:lnTo>
                  <a:lnTo>
                    <a:pt x="321" y="314"/>
                  </a:lnTo>
                  <a:lnTo>
                    <a:pt x="321" y="153"/>
                  </a:lnTo>
                  <a:cubicBezTo>
                    <a:pt x="321" y="69"/>
                    <a:pt x="250"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2218775" y="1380387"/>
              <a:ext cx="28818" cy="28910"/>
            </a:xfrm>
            <a:custGeom>
              <a:avLst/>
              <a:gdLst/>
              <a:ahLst/>
              <a:cxnLst/>
              <a:rect l="l" t="t" r="r" b="b"/>
              <a:pathLst>
                <a:path w="313" h="314" extrusionOk="0">
                  <a:moveTo>
                    <a:pt x="160" y="1"/>
                  </a:moveTo>
                  <a:cubicBezTo>
                    <a:pt x="154" y="1"/>
                    <a:pt x="149" y="1"/>
                    <a:pt x="143" y="1"/>
                  </a:cubicBezTo>
                  <a:cubicBezTo>
                    <a:pt x="63" y="1"/>
                    <a:pt x="1" y="73"/>
                    <a:pt x="1" y="162"/>
                  </a:cubicBezTo>
                  <a:lnTo>
                    <a:pt x="1" y="314"/>
                  </a:lnTo>
                  <a:lnTo>
                    <a:pt x="313" y="314"/>
                  </a:lnTo>
                  <a:lnTo>
                    <a:pt x="313" y="153"/>
                  </a:lnTo>
                  <a:cubicBezTo>
                    <a:pt x="313" y="69"/>
                    <a:pt x="249"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2277056" y="1380387"/>
              <a:ext cx="28910" cy="28910"/>
            </a:xfrm>
            <a:custGeom>
              <a:avLst/>
              <a:gdLst/>
              <a:ahLst/>
              <a:cxnLst/>
              <a:rect l="l" t="t" r="r" b="b"/>
              <a:pathLst>
                <a:path w="314" h="314" extrusionOk="0">
                  <a:moveTo>
                    <a:pt x="159" y="1"/>
                  </a:moveTo>
                  <a:cubicBezTo>
                    <a:pt x="154" y="1"/>
                    <a:pt x="149" y="1"/>
                    <a:pt x="144" y="1"/>
                  </a:cubicBezTo>
                  <a:cubicBezTo>
                    <a:pt x="54" y="1"/>
                    <a:pt x="1" y="73"/>
                    <a:pt x="1" y="162"/>
                  </a:cubicBezTo>
                  <a:lnTo>
                    <a:pt x="1" y="314"/>
                  </a:lnTo>
                  <a:lnTo>
                    <a:pt x="313" y="314"/>
                  </a:lnTo>
                  <a:lnTo>
                    <a:pt x="313" y="153"/>
                  </a:lnTo>
                  <a:cubicBezTo>
                    <a:pt x="313" y="69"/>
                    <a:pt x="242"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2044669" y="1409205"/>
              <a:ext cx="319575" cy="465782"/>
            </a:xfrm>
            <a:custGeom>
              <a:avLst/>
              <a:gdLst/>
              <a:ahLst/>
              <a:cxnLst/>
              <a:rect l="l" t="t" r="r" b="b"/>
              <a:pathLst>
                <a:path w="3471" h="5059" extrusionOk="0">
                  <a:moveTo>
                    <a:pt x="2677" y="955"/>
                  </a:moveTo>
                  <a:cubicBezTo>
                    <a:pt x="2766" y="955"/>
                    <a:pt x="2837" y="1018"/>
                    <a:pt x="2837" y="1098"/>
                  </a:cubicBezTo>
                  <a:cubicBezTo>
                    <a:pt x="2846" y="1196"/>
                    <a:pt x="2775" y="1267"/>
                    <a:pt x="2685" y="1267"/>
                  </a:cubicBezTo>
                  <a:lnTo>
                    <a:pt x="2052" y="1267"/>
                  </a:lnTo>
                  <a:cubicBezTo>
                    <a:pt x="1972" y="1267"/>
                    <a:pt x="1900" y="1205"/>
                    <a:pt x="1900" y="1125"/>
                  </a:cubicBezTo>
                  <a:cubicBezTo>
                    <a:pt x="1892" y="1035"/>
                    <a:pt x="1963" y="955"/>
                    <a:pt x="2052" y="955"/>
                  </a:cubicBezTo>
                  <a:close/>
                  <a:moveTo>
                    <a:pt x="1517" y="1042"/>
                  </a:moveTo>
                  <a:cubicBezTo>
                    <a:pt x="1557" y="1042"/>
                    <a:pt x="1597" y="1058"/>
                    <a:pt x="1624" y="1089"/>
                  </a:cubicBezTo>
                  <a:cubicBezTo>
                    <a:pt x="1695" y="1143"/>
                    <a:pt x="1695" y="1250"/>
                    <a:pt x="1624" y="1303"/>
                  </a:cubicBezTo>
                  <a:lnTo>
                    <a:pt x="1151" y="1776"/>
                  </a:lnTo>
                  <a:cubicBezTo>
                    <a:pt x="1124" y="1807"/>
                    <a:pt x="1084" y="1823"/>
                    <a:pt x="1044" y="1823"/>
                  </a:cubicBezTo>
                  <a:cubicBezTo>
                    <a:pt x="1004" y="1823"/>
                    <a:pt x="964" y="1807"/>
                    <a:pt x="937" y="1776"/>
                  </a:cubicBezTo>
                  <a:lnTo>
                    <a:pt x="696" y="1544"/>
                  </a:lnTo>
                  <a:cubicBezTo>
                    <a:pt x="634" y="1482"/>
                    <a:pt x="634" y="1383"/>
                    <a:pt x="696" y="1321"/>
                  </a:cubicBezTo>
                  <a:cubicBezTo>
                    <a:pt x="727" y="1290"/>
                    <a:pt x="767" y="1274"/>
                    <a:pt x="808" y="1274"/>
                  </a:cubicBezTo>
                  <a:cubicBezTo>
                    <a:pt x="848" y="1274"/>
                    <a:pt x="888" y="1290"/>
                    <a:pt x="919" y="1321"/>
                  </a:cubicBezTo>
                  <a:lnTo>
                    <a:pt x="1044" y="1446"/>
                  </a:lnTo>
                  <a:lnTo>
                    <a:pt x="1410" y="1089"/>
                  </a:lnTo>
                  <a:cubicBezTo>
                    <a:pt x="1437" y="1058"/>
                    <a:pt x="1477" y="1042"/>
                    <a:pt x="1517" y="1042"/>
                  </a:cubicBezTo>
                  <a:close/>
                  <a:moveTo>
                    <a:pt x="2364" y="1589"/>
                  </a:moveTo>
                  <a:cubicBezTo>
                    <a:pt x="2445" y="1589"/>
                    <a:pt x="2516" y="1642"/>
                    <a:pt x="2525" y="1731"/>
                  </a:cubicBezTo>
                  <a:cubicBezTo>
                    <a:pt x="2534" y="1821"/>
                    <a:pt x="2462" y="1901"/>
                    <a:pt x="2364" y="1901"/>
                  </a:cubicBezTo>
                  <a:lnTo>
                    <a:pt x="2052" y="1901"/>
                  </a:lnTo>
                  <a:cubicBezTo>
                    <a:pt x="1972" y="1901"/>
                    <a:pt x="1900" y="1838"/>
                    <a:pt x="1900" y="1758"/>
                  </a:cubicBezTo>
                  <a:cubicBezTo>
                    <a:pt x="1892" y="1660"/>
                    <a:pt x="1963" y="1589"/>
                    <a:pt x="2052" y="1589"/>
                  </a:cubicBezTo>
                  <a:close/>
                  <a:moveTo>
                    <a:pt x="2677" y="2213"/>
                  </a:moveTo>
                  <a:cubicBezTo>
                    <a:pt x="2766" y="2213"/>
                    <a:pt x="2837" y="2275"/>
                    <a:pt x="2837" y="2356"/>
                  </a:cubicBezTo>
                  <a:cubicBezTo>
                    <a:pt x="2846" y="2454"/>
                    <a:pt x="2775" y="2534"/>
                    <a:pt x="2685" y="2534"/>
                  </a:cubicBezTo>
                  <a:lnTo>
                    <a:pt x="2052" y="2534"/>
                  </a:lnTo>
                  <a:cubicBezTo>
                    <a:pt x="1972" y="2534"/>
                    <a:pt x="1900" y="2472"/>
                    <a:pt x="1900" y="2391"/>
                  </a:cubicBezTo>
                  <a:cubicBezTo>
                    <a:pt x="1892" y="2293"/>
                    <a:pt x="1963" y="2213"/>
                    <a:pt x="2052" y="2213"/>
                  </a:cubicBezTo>
                  <a:close/>
                  <a:moveTo>
                    <a:pt x="1517" y="2300"/>
                  </a:moveTo>
                  <a:cubicBezTo>
                    <a:pt x="1557" y="2300"/>
                    <a:pt x="1597" y="2316"/>
                    <a:pt x="1624" y="2347"/>
                  </a:cubicBezTo>
                  <a:cubicBezTo>
                    <a:pt x="1695" y="2409"/>
                    <a:pt x="1695" y="2507"/>
                    <a:pt x="1624" y="2570"/>
                  </a:cubicBezTo>
                  <a:lnTo>
                    <a:pt x="1151" y="3043"/>
                  </a:lnTo>
                  <a:cubicBezTo>
                    <a:pt x="1124" y="3074"/>
                    <a:pt x="1084" y="3090"/>
                    <a:pt x="1044" y="3090"/>
                  </a:cubicBezTo>
                  <a:cubicBezTo>
                    <a:pt x="1004" y="3090"/>
                    <a:pt x="964" y="3074"/>
                    <a:pt x="937" y="3043"/>
                  </a:cubicBezTo>
                  <a:lnTo>
                    <a:pt x="696" y="2802"/>
                  </a:lnTo>
                  <a:cubicBezTo>
                    <a:pt x="634" y="2739"/>
                    <a:pt x="634" y="2641"/>
                    <a:pt x="696" y="2579"/>
                  </a:cubicBezTo>
                  <a:cubicBezTo>
                    <a:pt x="727" y="2548"/>
                    <a:pt x="767" y="2532"/>
                    <a:pt x="808" y="2532"/>
                  </a:cubicBezTo>
                  <a:cubicBezTo>
                    <a:pt x="848" y="2532"/>
                    <a:pt x="888" y="2548"/>
                    <a:pt x="919" y="2579"/>
                  </a:cubicBezTo>
                  <a:lnTo>
                    <a:pt x="1044" y="2704"/>
                  </a:lnTo>
                  <a:lnTo>
                    <a:pt x="1410" y="2347"/>
                  </a:lnTo>
                  <a:cubicBezTo>
                    <a:pt x="1437" y="2316"/>
                    <a:pt x="1477" y="2300"/>
                    <a:pt x="1517" y="2300"/>
                  </a:cubicBezTo>
                  <a:close/>
                  <a:moveTo>
                    <a:pt x="2364" y="2846"/>
                  </a:moveTo>
                  <a:cubicBezTo>
                    <a:pt x="2445" y="2846"/>
                    <a:pt x="2516" y="2909"/>
                    <a:pt x="2525" y="2989"/>
                  </a:cubicBezTo>
                  <a:cubicBezTo>
                    <a:pt x="2534" y="3087"/>
                    <a:pt x="2462" y="3159"/>
                    <a:pt x="2364" y="3159"/>
                  </a:cubicBezTo>
                  <a:lnTo>
                    <a:pt x="2052" y="3159"/>
                  </a:lnTo>
                  <a:cubicBezTo>
                    <a:pt x="1972" y="3159"/>
                    <a:pt x="1900" y="3096"/>
                    <a:pt x="1900" y="3016"/>
                  </a:cubicBezTo>
                  <a:cubicBezTo>
                    <a:pt x="1892" y="2927"/>
                    <a:pt x="1963" y="2846"/>
                    <a:pt x="2052" y="2846"/>
                  </a:cubicBezTo>
                  <a:close/>
                  <a:moveTo>
                    <a:pt x="2677" y="3480"/>
                  </a:moveTo>
                  <a:cubicBezTo>
                    <a:pt x="2766" y="3480"/>
                    <a:pt x="2837" y="3533"/>
                    <a:pt x="2837" y="3623"/>
                  </a:cubicBezTo>
                  <a:cubicBezTo>
                    <a:pt x="2846" y="3712"/>
                    <a:pt x="2775" y="3792"/>
                    <a:pt x="2685" y="3792"/>
                  </a:cubicBezTo>
                  <a:lnTo>
                    <a:pt x="2052" y="3792"/>
                  </a:lnTo>
                  <a:cubicBezTo>
                    <a:pt x="1972" y="3792"/>
                    <a:pt x="1900" y="3730"/>
                    <a:pt x="1900" y="3649"/>
                  </a:cubicBezTo>
                  <a:cubicBezTo>
                    <a:pt x="1892" y="3551"/>
                    <a:pt x="1963" y="3480"/>
                    <a:pt x="2052" y="3480"/>
                  </a:cubicBezTo>
                  <a:close/>
                  <a:moveTo>
                    <a:pt x="1517" y="3558"/>
                  </a:moveTo>
                  <a:cubicBezTo>
                    <a:pt x="1557" y="3558"/>
                    <a:pt x="1597" y="3573"/>
                    <a:pt x="1624" y="3605"/>
                  </a:cubicBezTo>
                  <a:cubicBezTo>
                    <a:pt x="1695" y="3667"/>
                    <a:pt x="1695" y="3765"/>
                    <a:pt x="1624" y="3828"/>
                  </a:cubicBezTo>
                  <a:lnTo>
                    <a:pt x="1151" y="4301"/>
                  </a:lnTo>
                  <a:cubicBezTo>
                    <a:pt x="1124" y="4332"/>
                    <a:pt x="1084" y="4347"/>
                    <a:pt x="1044" y="4347"/>
                  </a:cubicBezTo>
                  <a:cubicBezTo>
                    <a:pt x="1004" y="4347"/>
                    <a:pt x="964" y="4332"/>
                    <a:pt x="937" y="4301"/>
                  </a:cubicBezTo>
                  <a:lnTo>
                    <a:pt x="696" y="4060"/>
                  </a:lnTo>
                  <a:cubicBezTo>
                    <a:pt x="634" y="4006"/>
                    <a:pt x="634" y="3899"/>
                    <a:pt x="696" y="3846"/>
                  </a:cubicBezTo>
                  <a:cubicBezTo>
                    <a:pt x="727" y="3814"/>
                    <a:pt x="767" y="3799"/>
                    <a:pt x="808" y="3799"/>
                  </a:cubicBezTo>
                  <a:cubicBezTo>
                    <a:pt x="848" y="3799"/>
                    <a:pt x="888" y="3814"/>
                    <a:pt x="919" y="3846"/>
                  </a:cubicBezTo>
                  <a:lnTo>
                    <a:pt x="1044" y="3962"/>
                  </a:lnTo>
                  <a:lnTo>
                    <a:pt x="1410" y="3605"/>
                  </a:lnTo>
                  <a:cubicBezTo>
                    <a:pt x="1437" y="3573"/>
                    <a:pt x="1477" y="3558"/>
                    <a:pt x="1517" y="3558"/>
                  </a:cubicBezTo>
                  <a:close/>
                  <a:moveTo>
                    <a:pt x="2364" y="4104"/>
                  </a:moveTo>
                  <a:cubicBezTo>
                    <a:pt x="2445" y="4104"/>
                    <a:pt x="2516" y="4167"/>
                    <a:pt x="2525" y="4247"/>
                  </a:cubicBezTo>
                  <a:cubicBezTo>
                    <a:pt x="2534" y="4345"/>
                    <a:pt x="2462" y="4425"/>
                    <a:pt x="2364" y="4425"/>
                  </a:cubicBezTo>
                  <a:lnTo>
                    <a:pt x="2052" y="4425"/>
                  </a:lnTo>
                  <a:cubicBezTo>
                    <a:pt x="1972" y="4425"/>
                    <a:pt x="1900" y="4363"/>
                    <a:pt x="1900" y="4274"/>
                  </a:cubicBezTo>
                  <a:cubicBezTo>
                    <a:pt x="1892" y="4185"/>
                    <a:pt x="1963" y="4104"/>
                    <a:pt x="2052" y="4104"/>
                  </a:cubicBezTo>
                  <a:close/>
                  <a:moveTo>
                    <a:pt x="161" y="1"/>
                  </a:moveTo>
                  <a:cubicBezTo>
                    <a:pt x="72" y="1"/>
                    <a:pt x="0" y="72"/>
                    <a:pt x="0" y="152"/>
                  </a:cubicBezTo>
                  <a:lnTo>
                    <a:pt x="0" y="4907"/>
                  </a:lnTo>
                  <a:cubicBezTo>
                    <a:pt x="0" y="4987"/>
                    <a:pt x="72" y="5059"/>
                    <a:pt x="161" y="5059"/>
                  </a:cubicBezTo>
                  <a:lnTo>
                    <a:pt x="3310" y="5059"/>
                  </a:lnTo>
                  <a:cubicBezTo>
                    <a:pt x="3399" y="5059"/>
                    <a:pt x="3471" y="4987"/>
                    <a:pt x="3471" y="4907"/>
                  </a:cubicBezTo>
                  <a:lnTo>
                    <a:pt x="3471" y="152"/>
                  </a:lnTo>
                  <a:cubicBezTo>
                    <a:pt x="3471" y="72"/>
                    <a:pt x="3399" y="1"/>
                    <a:pt x="3310" y="1"/>
                  </a:cubicBezTo>
                  <a:lnTo>
                    <a:pt x="2837" y="1"/>
                  </a:lnTo>
                  <a:lnTo>
                    <a:pt x="2837" y="465"/>
                  </a:lnTo>
                  <a:cubicBezTo>
                    <a:pt x="2837" y="554"/>
                    <a:pt x="2775" y="625"/>
                    <a:pt x="2694" y="625"/>
                  </a:cubicBezTo>
                  <a:cubicBezTo>
                    <a:pt x="2689" y="626"/>
                    <a:pt x="2683" y="626"/>
                    <a:pt x="2678" y="626"/>
                  </a:cubicBezTo>
                  <a:cubicBezTo>
                    <a:pt x="2588" y="626"/>
                    <a:pt x="2525" y="558"/>
                    <a:pt x="2525" y="473"/>
                  </a:cubicBezTo>
                  <a:lnTo>
                    <a:pt x="2525" y="1"/>
                  </a:lnTo>
                  <a:lnTo>
                    <a:pt x="2204" y="1"/>
                  </a:lnTo>
                  <a:lnTo>
                    <a:pt x="2204" y="465"/>
                  </a:lnTo>
                  <a:cubicBezTo>
                    <a:pt x="2204" y="554"/>
                    <a:pt x="2141" y="625"/>
                    <a:pt x="2061" y="625"/>
                  </a:cubicBezTo>
                  <a:cubicBezTo>
                    <a:pt x="2056" y="626"/>
                    <a:pt x="2051" y="626"/>
                    <a:pt x="2046" y="626"/>
                  </a:cubicBezTo>
                  <a:cubicBezTo>
                    <a:pt x="1963" y="626"/>
                    <a:pt x="1892" y="558"/>
                    <a:pt x="1892" y="473"/>
                  </a:cubicBezTo>
                  <a:lnTo>
                    <a:pt x="1892" y="1"/>
                  </a:lnTo>
                  <a:lnTo>
                    <a:pt x="1579" y="1"/>
                  </a:lnTo>
                  <a:lnTo>
                    <a:pt x="1579" y="465"/>
                  </a:lnTo>
                  <a:cubicBezTo>
                    <a:pt x="1579" y="554"/>
                    <a:pt x="1517" y="625"/>
                    <a:pt x="1437" y="625"/>
                  </a:cubicBezTo>
                  <a:cubicBezTo>
                    <a:pt x="1431" y="626"/>
                    <a:pt x="1425" y="626"/>
                    <a:pt x="1420" y="626"/>
                  </a:cubicBezTo>
                  <a:cubicBezTo>
                    <a:pt x="1330" y="626"/>
                    <a:pt x="1258" y="558"/>
                    <a:pt x="1258" y="473"/>
                  </a:cubicBezTo>
                  <a:lnTo>
                    <a:pt x="1258" y="1"/>
                  </a:lnTo>
                  <a:lnTo>
                    <a:pt x="946" y="1"/>
                  </a:lnTo>
                  <a:lnTo>
                    <a:pt x="946" y="465"/>
                  </a:lnTo>
                  <a:cubicBezTo>
                    <a:pt x="946" y="554"/>
                    <a:pt x="883" y="625"/>
                    <a:pt x="803" y="625"/>
                  </a:cubicBezTo>
                  <a:cubicBezTo>
                    <a:pt x="798" y="626"/>
                    <a:pt x="792" y="626"/>
                    <a:pt x="787" y="626"/>
                  </a:cubicBezTo>
                  <a:cubicBezTo>
                    <a:pt x="697" y="626"/>
                    <a:pt x="634" y="558"/>
                    <a:pt x="634" y="473"/>
                  </a:cubicBez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5"/>
          <p:cNvGrpSpPr/>
          <p:nvPr/>
        </p:nvGrpSpPr>
        <p:grpSpPr>
          <a:xfrm rot="-690184">
            <a:off x="1225412" y="3314141"/>
            <a:ext cx="640814" cy="538243"/>
            <a:chOff x="2869533" y="318283"/>
            <a:chExt cx="102176" cy="85817"/>
          </a:xfrm>
        </p:grpSpPr>
        <p:sp>
          <p:nvSpPr>
            <p:cNvPr id="625" name="Google Shape;625;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35"/>
            <p:cNvGrpSpPr/>
            <p:nvPr/>
          </p:nvGrpSpPr>
          <p:grpSpPr>
            <a:xfrm>
              <a:off x="2869754" y="318941"/>
              <a:ext cx="101955" cy="84600"/>
              <a:chOff x="2854604" y="2360241"/>
              <a:chExt cx="101955" cy="84600"/>
            </a:xfrm>
          </p:grpSpPr>
          <p:sp>
            <p:nvSpPr>
              <p:cNvPr id="627" name="Google Shape;627;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 name="Google Shape;629;p35"/>
          <p:cNvGrpSpPr/>
          <p:nvPr/>
        </p:nvGrpSpPr>
        <p:grpSpPr>
          <a:xfrm rot="789500">
            <a:off x="713890" y="3833092"/>
            <a:ext cx="640813" cy="538241"/>
            <a:chOff x="2869533" y="318283"/>
            <a:chExt cx="102176" cy="85817"/>
          </a:xfrm>
        </p:grpSpPr>
        <p:sp>
          <p:nvSpPr>
            <p:cNvPr id="630" name="Google Shape;630;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35"/>
            <p:cNvGrpSpPr/>
            <p:nvPr/>
          </p:nvGrpSpPr>
          <p:grpSpPr>
            <a:xfrm>
              <a:off x="2869754" y="318941"/>
              <a:ext cx="101955" cy="84600"/>
              <a:chOff x="2854604" y="2360241"/>
              <a:chExt cx="101955" cy="84600"/>
            </a:xfrm>
          </p:grpSpPr>
          <p:sp>
            <p:nvSpPr>
              <p:cNvPr id="632" name="Google Shape;632;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a:extLst>
              <a:ext uri="{FF2B5EF4-FFF2-40B4-BE49-F238E27FC236}">
                <a16:creationId xmlns:a16="http://schemas.microsoft.com/office/drawing/2014/main" id="{A17FCBBE-CA13-A6B0-39C5-19F219532965}"/>
              </a:ext>
            </a:extLst>
          </p:cNvPr>
          <p:cNvPicPr>
            <a:picLocks noChangeAspect="1"/>
          </p:cNvPicPr>
          <p:nvPr/>
        </p:nvPicPr>
        <p:blipFill>
          <a:blip r:embed="rId3"/>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115745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2" name="Google Shape;772;p39"/>
          <p:cNvSpPr txBox="1">
            <a:spLocks noGrp="1"/>
          </p:cNvSpPr>
          <p:nvPr>
            <p:ph type="subTitle" idx="1"/>
          </p:nvPr>
        </p:nvSpPr>
        <p:spPr>
          <a:xfrm>
            <a:off x="291634" y="226634"/>
            <a:ext cx="8450122" cy="4723696"/>
          </a:xfrm>
          <a:prstGeom prst="rect">
            <a:avLst/>
          </a:prstGeom>
        </p:spPr>
        <p:txBody>
          <a:bodyPr spcFirstLastPara="1" wrap="square" lIns="91425" tIns="91425" rIns="91425" bIns="91425" anchor="b" anchorCtr="0">
            <a:noAutofit/>
          </a:bodyPr>
          <a:lstStyle/>
          <a:p>
            <a:pPr marL="0" indent="0" algn="just"/>
            <a:r>
              <a:rPr lang="es-MX" sz="1500" b="1">
                <a:latin typeface="Calibri"/>
                <a:ea typeface="Calibri"/>
                <a:cs typeface="Calibri"/>
              </a:rPr>
              <a:t>Bibliografía:</a:t>
            </a:r>
            <a:endParaRPr lang="es-ES" sz="1500">
              <a:latin typeface="Calibri"/>
              <a:ea typeface="Calibri"/>
              <a:cs typeface="Calibri"/>
            </a:endParaRPr>
          </a:p>
          <a:p>
            <a:pPr algn="just"/>
            <a:r>
              <a:rPr lang="es-MX" sz="1500">
                <a:latin typeface="Calibri"/>
                <a:ea typeface="Calibri"/>
                <a:cs typeface="Calibri"/>
              </a:rPr>
              <a:t>Medina, O., Torres, J. y Falla, P. (2019). </a:t>
            </a:r>
            <a:r>
              <a:rPr lang="es-MX" sz="1500" i="1">
                <a:latin typeface="Calibri"/>
                <a:ea typeface="Calibri"/>
                <a:cs typeface="Calibri"/>
              </a:rPr>
              <a:t>Análisis y caracterización de la demanda de transporte de los estudiantes de la universidad cooperativa de Colombia sede Villavicencio bloque principal </a:t>
            </a:r>
            <a:r>
              <a:rPr lang="es-MX" sz="1500">
                <a:latin typeface="Calibri"/>
                <a:ea typeface="Calibri"/>
                <a:cs typeface="Calibri"/>
              </a:rPr>
              <a:t>(Trabajo de grado). Universidad cooperativa de Colombia, Villavicencio, Colombia. </a:t>
            </a:r>
            <a:endParaRPr lang="es-ES" sz="1500">
              <a:latin typeface="Calibri"/>
              <a:ea typeface="Calibri"/>
              <a:cs typeface="Calibri"/>
            </a:endParaRPr>
          </a:p>
          <a:p>
            <a:pPr algn="just"/>
            <a:r>
              <a:rPr lang="es-MX" sz="1500" b="1">
                <a:latin typeface="Calibri"/>
                <a:ea typeface="Calibri"/>
                <a:cs typeface="Calibri"/>
              </a:rPr>
              <a:t>Resumen </a:t>
            </a:r>
            <a:endParaRPr lang="es-ES" sz="1500">
              <a:latin typeface="Calibri"/>
              <a:ea typeface="Calibri"/>
              <a:cs typeface="Calibri"/>
            </a:endParaRPr>
          </a:p>
          <a:p>
            <a:pPr algn="just"/>
            <a:r>
              <a:rPr lang="es-MX" sz="1500">
                <a:latin typeface="Calibri"/>
                <a:ea typeface="Calibri"/>
                <a:cs typeface="Calibri"/>
              </a:rPr>
              <a:t>Esta investigación tiene como objetivo analizar y caracterizar la demanda de transporte de los estudiantes de la Universidad Cooperativa de Colombia sede Villavicencio bloque Central. Realizada por medio de un cuestionario online y presencial para los estudiantes, teniendo como resultado que la población de la UCC sede Villavicencio presenta comportamientos de viajes bastante heterogéneos, influenciados por la distribución geográfica de los estudiantes que la frecuentan, así como sus perfiles socioeconómicos, entre otros.</a:t>
            </a:r>
            <a:endParaRPr lang="es-ES" sz="1500">
              <a:latin typeface="Calibri"/>
              <a:ea typeface="Calibri"/>
              <a:cs typeface="Calibri"/>
            </a:endParaRPr>
          </a:p>
          <a:p>
            <a:pPr algn="just"/>
            <a:r>
              <a:rPr lang="es-MX" sz="1500" b="1">
                <a:latin typeface="Calibri"/>
                <a:ea typeface="Calibri"/>
                <a:cs typeface="Calibri"/>
              </a:rPr>
              <a:t>Conclusiones</a:t>
            </a:r>
            <a:endParaRPr lang="es-ES" sz="1500">
              <a:latin typeface="Calibri"/>
              <a:ea typeface="Calibri"/>
              <a:cs typeface="Calibri"/>
            </a:endParaRPr>
          </a:p>
          <a:p>
            <a:pPr marL="285750" indent="-285750" algn="just">
              <a:buFont typeface="Calibri"/>
              <a:buChar char="•"/>
            </a:pPr>
            <a:r>
              <a:rPr lang="es-MX" sz="1500">
                <a:latin typeface="Calibri"/>
                <a:ea typeface="Calibri"/>
                <a:cs typeface="Calibri"/>
              </a:rPr>
              <a:t>Los lugares de residencia de los estudiantes que frecuentan el campus universitario son un desafío para garantizar una accesibilidad eficiente a los distintos medios de transporte disponibles en la ciudad, en especial el transporte público colectivo. Esto se debe principalmente a que la distribución de las residencias hace prácticamente imposible la creación de líneas de transporte directas con la universidad.</a:t>
            </a:r>
            <a:endParaRPr lang="es-ES" sz="1500">
              <a:latin typeface="Calibri"/>
              <a:ea typeface="Calibri"/>
              <a:cs typeface="Calibri"/>
            </a:endParaRPr>
          </a:p>
          <a:p>
            <a:pPr marL="285750" indent="-285750" algn="just">
              <a:buFont typeface="Calibri"/>
              <a:buChar char="•"/>
            </a:pPr>
            <a:r>
              <a:rPr lang="es-MX" sz="1500">
                <a:latin typeface="Calibri"/>
                <a:ea typeface="Calibri"/>
                <a:cs typeface="Calibri"/>
              </a:rPr>
              <a:t>Los principales motivos que afectan el uso del transporte público colectivo es el factor tiempo. La demora en los desplazamientos fue considerada uno de los principales motivos para no usar este medio de transporte.</a:t>
            </a:r>
            <a:endParaRPr lang="es-ES" sz="1500">
              <a:latin typeface="Calibri"/>
              <a:ea typeface="Calibri"/>
              <a:cs typeface="Calibri"/>
            </a:endParaRPr>
          </a:p>
        </p:txBody>
      </p:sp>
      <p:sp>
        <p:nvSpPr>
          <p:cNvPr id="781" name="Google Shape;781;p39"/>
          <p:cNvSpPr/>
          <p:nvPr/>
        </p:nvSpPr>
        <p:spPr>
          <a:xfrm>
            <a:off x="290604" y="1414008"/>
            <a:ext cx="549279" cy="1256518"/>
          </a:xfrm>
          <a:custGeom>
            <a:avLst/>
            <a:gdLst/>
            <a:ahLst/>
            <a:cxnLst/>
            <a:rect l="l" t="t" r="r" b="b"/>
            <a:pathLst>
              <a:path w="4060" h="10171" extrusionOk="0">
                <a:moveTo>
                  <a:pt x="411" y="1"/>
                </a:moveTo>
                <a:cubicBezTo>
                  <a:pt x="411" y="1"/>
                  <a:pt x="357" y="1490"/>
                  <a:pt x="1624" y="1936"/>
                </a:cubicBezTo>
                <a:cubicBezTo>
                  <a:pt x="1722" y="2231"/>
                  <a:pt x="1954" y="2971"/>
                  <a:pt x="2159" y="3899"/>
                </a:cubicBezTo>
                <a:cubicBezTo>
                  <a:pt x="1948" y="3661"/>
                  <a:pt x="1374" y="3106"/>
                  <a:pt x="677" y="3106"/>
                </a:cubicBezTo>
                <a:cubicBezTo>
                  <a:pt x="461" y="3106"/>
                  <a:pt x="233" y="3159"/>
                  <a:pt x="0" y="3292"/>
                </a:cubicBezTo>
                <a:cubicBezTo>
                  <a:pt x="0" y="3292"/>
                  <a:pt x="629" y="4145"/>
                  <a:pt x="1590" y="4145"/>
                </a:cubicBezTo>
                <a:cubicBezTo>
                  <a:pt x="1780" y="4145"/>
                  <a:pt x="1982" y="4112"/>
                  <a:pt x="2195" y="4033"/>
                </a:cubicBezTo>
                <a:cubicBezTo>
                  <a:pt x="2364" y="4836"/>
                  <a:pt x="2525" y="5755"/>
                  <a:pt x="2570" y="6647"/>
                </a:cubicBezTo>
                <a:cubicBezTo>
                  <a:pt x="2419" y="6377"/>
                  <a:pt x="2105" y="5958"/>
                  <a:pt x="1603" y="5958"/>
                </a:cubicBezTo>
                <a:cubicBezTo>
                  <a:pt x="1541" y="5958"/>
                  <a:pt x="1477" y="5964"/>
                  <a:pt x="1410" y="5978"/>
                </a:cubicBezTo>
                <a:cubicBezTo>
                  <a:pt x="1410" y="5978"/>
                  <a:pt x="1713" y="6888"/>
                  <a:pt x="2579" y="6888"/>
                </a:cubicBezTo>
                <a:cubicBezTo>
                  <a:pt x="2579" y="7030"/>
                  <a:pt x="2579" y="7164"/>
                  <a:pt x="2579" y="7307"/>
                </a:cubicBezTo>
                <a:lnTo>
                  <a:pt x="1205" y="7307"/>
                </a:lnTo>
                <a:lnTo>
                  <a:pt x="1205" y="9823"/>
                </a:lnTo>
                <a:cubicBezTo>
                  <a:pt x="1205" y="10010"/>
                  <a:pt x="1365" y="10171"/>
                  <a:pt x="1553" y="10171"/>
                </a:cubicBezTo>
                <a:lnTo>
                  <a:pt x="3524" y="10171"/>
                </a:lnTo>
                <a:cubicBezTo>
                  <a:pt x="3720" y="10171"/>
                  <a:pt x="3881" y="10010"/>
                  <a:pt x="3881" y="9823"/>
                </a:cubicBezTo>
                <a:lnTo>
                  <a:pt x="3881" y="7307"/>
                </a:lnTo>
                <a:lnTo>
                  <a:pt x="2677" y="7307"/>
                </a:lnTo>
                <a:cubicBezTo>
                  <a:pt x="2677" y="7164"/>
                  <a:pt x="2677" y="7021"/>
                  <a:pt x="2668" y="6888"/>
                </a:cubicBezTo>
                <a:lnTo>
                  <a:pt x="2677" y="6888"/>
                </a:lnTo>
                <a:cubicBezTo>
                  <a:pt x="2677" y="6888"/>
                  <a:pt x="2677" y="6879"/>
                  <a:pt x="2668" y="6870"/>
                </a:cubicBezTo>
                <a:cubicBezTo>
                  <a:pt x="2668" y="6602"/>
                  <a:pt x="2650" y="6334"/>
                  <a:pt x="2623" y="6058"/>
                </a:cubicBezTo>
                <a:cubicBezTo>
                  <a:pt x="2855" y="5969"/>
                  <a:pt x="4059" y="5433"/>
                  <a:pt x="3952" y="4149"/>
                </a:cubicBezTo>
                <a:lnTo>
                  <a:pt x="3952" y="4149"/>
                </a:lnTo>
                <a:cubicBezTo>
                  <a:pt x="3952" y="4149"/>
                  <a:pt x="2712" y="4586"/>
                  <a:pt x="2561" y="5576"/>
                </a:cubicBezTo>
                <a:cubicBezTo>
                  <a:pt x="2427" y="4532"/>
                  <a:pt x="2186" y="3533"/>
                  <a:pt x="1990" y="2820"/>
                </a:cubicBezTo>
                <a:cubicBezTo>
                  <a:pt x="2186" y="2739"/>
                  <a:pt x="2909" y="2382"/>
                  <a:pt x="2837" y="1580"/>
                </a:cubicBezTo>
                <a:lnTo>
                  <a:pt x="2837" y="1580"/>
                </a:lnTo>
                <a:cubicBezTo>
                  <a:pt x="2837" y="1580"/>
                  <a:pt x="1972" y="1883"/>
                  <a:pt x="1918" y="2579"/>
                </a:cubicBezTo>
                <a:cubicBezTo>
                  <a:pt x="1838" y="2293"/>
                  <a:pt x="1776" y="2070"/>
                  <a:pt x="1731" y="1936"/>
                </a:cubicBezTo>
                <a:cubicBezTo>
                  <a:pt x="1722" y="1687"/>
                  <a:pt x="1660" y="197"/>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39"/>
          <p:cNvGrpSpPr/>
          <p:nvPr/>
        </p:nvGrpSpPr>
        <p:grpSpPr>
          <a:xfrm>
            <a:off x="2285640" y="401631"/>
            <a:ext cx="6498286" cy="1606968"/>
            <a:chOff x="2061900" y="337107"/>
            <a:chExt cx="5339366" cy="1551662"/>
          </a:xfrm>
        </p:grpSpPr>
        <p:sp>
          <p:nvSpPr>
            <p:cNvPr id="814" name="Google Shape;814;p39"/>
            <p:cNvSpPr/>
            <p:nvPr/>
          </p:nvSpPr>
          <p:spPr>
            <a:xfrm>
              <a:off x="5456444" y="3371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2061900" y="1113420"/>
              <a:ext cx="143107" cy="166699"/>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7197569" y="1686469"/>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129A3AEB-A9E2-BB4C-AD18-186895F71CDC}"/>
              </a:ext>
            </a:extLst>
          </p:cNvPr>
          <p:cNvPicPr>
            <a:picLocks noChangeAspect="1"/>
          </p:cNvPicPr>
          <p:nvPr/>
        </p:nvPicPr>
        <p:blipFill>
          <a:blip r:embed="rId3"/>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1447351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2" name="Google Shape;772;p39"/>
          <p:cNvSpPr txBox="1">
            <a:spLocks noGrp="1"/>
          </p:cNvSpPr>
          <p:nvPr>
            <p:ph type="subTitle" idx="1"/>
          </p:nvPr>
        </p:nvSpPr>
        <p:spPr>
          <a:xfrm>
            <a:off x="171805" y="208200"/>
            <a:ext cx="8809613" cy="3387123"/>
          </a:xfrm>
          <a:prstGeom prst="rect">
            <a:avLst/>
          </a:prstGeom>
        </p:spPr>
        <p:txBody>
          <a:bodyPr spcFirstLastPara="1" wrap="square" lIns="91425" tIns="91425" rIns="91425" bIns="91425" anchor="b" anchorCtr="0">
            <a:noAutofit/>
          </a:bodyPr>
          <a:lstStyle/>
          <a:p>
            <a:pPr marL="0" indent="0" algn="just"/>
            <a:endParaRPr lang="es-MX" sz="1500">
              <a:latin typeface="Calibri"/>
              <a:cs typeface="Calibri"/>
            </a:endParaRPr>
          </a:p>
          <a:p>
            <a:pPr marL="0" indent="0" algn="just"/>
            <a:endParaRPr lang="es-MX" sz="1500" b="1">
              <a:latin typeface="Calibri"/>
              <a:cs typeface="Calibri"/>
            </a:endParaRPr>
          </a:p>
          <a:p>
            <a:pPr algn="just"/>
            <a:r>
              <a:rPr lang="es-MX" sz="1500" b="1">
                <a:latin typeface="Calibri"/>
                <a:cs typeface="Calibri"/>
              </a:rPr>
              <a:t>Bibliografía </a:t>
            </a:r>
          </a:p>
          <a:p>
            <a:pPr algn="just"/>
            <a:r>
              <a:rPr lang="es-MX" sz="1500">
                <a:latin typeface="Calibri"/>
                <a:cs typeface="Calibri"/>
              </a:rPr>
              <a:t>Torres, G. B., &amp; Tamayo, M. A. V. (2018). Factores que determinan la elección de carrera profesional: en estudiantes de undécimo grado de colegios públicos y privados de Barrancabermeja. </a:t>
            </a:r>
            <a:r>
              <a:rPr lang="es-MX" sz="1500" err="1">
                <a:latin typeface="Calibri"/>
                <a:cs typeface="Calibri"/>
              </a:rPr>
              <a:t>Psicoespacios</a:t>
            </a:r>
            <a:r>
              <a:rPr lang="es-MX" sz="1500">
                <a:latin typeface="Calibri"/>
                <a:cs typeface="Calibri"/>
              </a:rPr>
              <a:t>:   Revista   virtual de la Institución Universitaria de Envigado, 12(20), 35-48.</a:t>
            </a:r>
          </a:p>
          <a:p>
            <a:pPr algn="just"/>
            <a:r>
              <a:rPr lang="es-MX" sz="1500" b="1">
                <a:latin typeface="Calibri"/>
                <a:cs typeface="Calibri"/>
              </a:rPr>
              <a:t>Resumen</a:t>
            </a:r>
            <a:r>
              <a:rPr lang="es-MX" sz="1500">
                <a:latin typeface="Calibri"/>
                <a:cs typeface="Calibri"/>
              </a:rPr>
              <a:t> </a:t>
            </a:r>
            <a:endParaRPr lang="es-ES" sz="1500">
              <a:latin typeface="Calibri"/>
              <a:cs typeface="Calibri"/>
            </a:endParaRPr>
          </a:p>
          <a:p>
            <a:pPr algn="just"/>
            <a:r>
              <a:rPr lang="es-MX" sz="1500">
                <a:latin typeface="Calibri"/>
                <a:cs typeface="Calibri"/>
              </a:rPr>
              <a:t>El propósito del estudio fue identificar y describir los factores que determinan la elección de carrera profesional de los estudiantes de grado undécimo de dos modalidades (públicos y privados) de seis colegios del municipio de Barrancabermeja / Santander. </a:t>
            </a:r>
            <a:endParaRPr lang="es-ES" sz="1500">
              <a:latin typeface="Calibri"/>
              <a:cs typeface="Calibri"/>
            </a:endParaRPr>
          </a:p>
          <a:p>
            <a:pPr algn="just"/>
            <a:r>
              <a:rPr lang="es-MX" sz="1500">
                <a:latin typeface="Calibri"/>
                <a:cs typeface="Calibri"/>
              </a:rPr>
              <a:t>Se utilizó una metodología cuantitativa, corte trasversal y nivel descriptivo, con una muestra total de 225 estudiantes, y como medio una encuesta en el que se aplicó el consentimiento informado con los participantes.</a:t>
            </a:r>
            <a:endParaRPr lang="es-ES" sz="1500">
              <a:latin typeface="Calibri"/>
              <a:cs typeface="Calibri"/>
            </a:endParaRPr>
          </a:p>
          <a:p>
            <a:pPr algn="just"/>
            <a:r>
              <a:rPr lang="es-ES" sz="1500" b="1">
                <a:latin typeface="Calibri"/>
                <a:cs typeface="Calibri"/>
              </a:rPr>
              <a:t>Resultados: </a:t>
            </a:r>
            <a:r>
              <a:rPr lang="es-ES" sz="1500">
                <a:latin typeface="Calibri"/>
                <a:cs typeface="Calibri"/>
              </a:rPr>
              <a:t>Tabla N 1: Prevalencia de factores de elección de carrera en totalidad de la muestra de los estudiantes de bachillerato de colegios públicos y privados </a:t>
            </a:r>
          </a:p>
        </p:txBody>
      </p:sp>
      <p:pic>
        <p:nvPicPr>
          <p:cNvPr id="3" name="Imagen 2">
            <a:extLst>
              <a:ext uri="{FF2B5EF4-FFF2-40B4-BE49-F238E27FC236}">
                <a16:creationId xmlns:a16="http://schemas.microsoft.com/office/drawing/2014/main" id="{129A3AEB-A9E2-BB4C-AD18-186895F71CDC}"/>
              </a:ext>
            </a:extLst>
          </p:cNvPr>
          <p:cNvPicPr>
            <a:picLocks noChangeAspect="1"/>
          </p:cNvPicPr>
          <p:nvPr/>
        </p:nvPicPr>
        <p:blipFill>
          <a:blip r:embed="rId3"/>
          <a:stretch>
            <a:fillRect/>
          </a:stretch>
        </p:blipFill>
        <p:spPr>
          <a:xfrm>
            <a:off x="6636982" y="4267733"/>
            <a:ext cx="2507018" cy="875767"/>
          </a:xfrm>
          <a:prstGeom prst="rect">
            <a:avLst/>
          </a:prstGeom>
        </p:spPr>
      </p:pic>
      <p:sp>
        <p:nvSpPr>
          <p:cNvPr id="781" name="Google Shape;781;p39"/>
          <p:cNvSpPr/>
          <p:nvPr/>
        </p:nvSpPr>
        <p:spPr>
          <a:xfrm>
            <a:off x="87813" y="3672354"/>
            <a:ext cx="549279" cy="1256518"/>
          </a:xfrm>
          <a:custGeom>
            <a:avLst/>
            <a:gdLst/>
            <a:ahLst/>
            <a:cxnLst/>
            <a:rect l="l" t="t" r="r" b="b"/>
            <a:pathLst>
              <a:path w="4060" h="10171" extrusionOk="0">
                <a:moveTo>
                  <a:pt x="411" y="1"/>
                </a:moveTo>
                <a:cubicBezTo>
                  <a:pt x="411" y="1"/>
                  <a:pt x="357" y="1490"/>
                  <a:pt x="1624" y="1936"/>
                </a:cubicBezTo>
                <a:cubicBezTo>
                  <a:pt x="1722" y="2231"/>
                  <a:pt x="1954" y="2971"/>
                  <a:pt x="2159" y="3899"/>
                </a:cubicBezTo>
                <a:cubicBezTo>
                  <a:pt x="1948" y="3661"/>
                  <a:pt x="1374" y="3106"/>
                  <a:pt x="677" y="3106"/>
                </a:cubicBezTo>
                <a:cubicBezTo>
                  <a:pt x="461" y="3106"/>
                  <a:pt x="233" y="3159"/>
                  <a:pt x="0" y="3292"/>
                </a:cubicBezTo>
                <a:cubicBezTo>
                  <a:pt x="0" y="3292"/>
                  <a:pt x="629" y="4145"/>
                  <a:pt x="1590" y="4145"/>
                </a:cubicBezTo>
                <a:cubicBezTo>
                  <a:pt x="1780" y="4145"/>
                  <a:pt x="1982" y="4112"/>
                  <a:pt x="2195" y="4033"/>
                </a:cubicBezTo>
                <a:cubicBezTo>
                  <a:pt x="2364" y="4836"/>
                  <a:pt x="2525" y="5755"/>
                  <a:pt x="2570" y="6647"/>
                </a:cubicBezTo>
                <a:cubicBezTo>
                  <a:pt x="2419" y="6377"/>
                  <a:pt x="2105" y="5958"/>
                  <a:pt x="1603" y="5958"/>
                </a:cubicBezTo>
                <a:cubicBezTo>
                  <a:pt x="1541" y="5958"/>
                  <a:pt x="1477" y="5964"/>
                  <a:pt x="1410" y="5978"/>
                </a:cubicBezTo>
                <a:cubicBezTo>
                  <a:pt x="1410" y="5978"/>
                  <a:pt x="1713" y="6888"/>
                  <a:pt x="2579" y="6888"/>
                </a:cubicBezTo>
                <a:cubicBezTo>
                  <a:pt x="2579" y="7030"/>
                  <a:pt x="2579" y="7164"/>
                  <a:pt x="2579" y="7307"/>
                </a:cubicBezTo>
                <a:lnTo>
                  <a:pt x="1205" y="7307"/>
                </a:lnTo>
                <a:lnTo>
                  <a:pt x="1205" y="9823"/>
                </a:lnTo>
                <a:cubicBezTo>
                  <a:pt x="1205" y="10010"/>
                  <a:pt x="1365" y="10171"/>
                  <a:pt x="1553" y="10171"/>
                </a:cubicBezTo>
                <a:lnTo>
                  <a:pt x="3524" y="10171"/>
                </a:lnTo>
                <a:cubicBezTo>
                  <a:pt x="3720" y="10171"/>
                  <a:pt x="3881" y="10010"/>
                  <a:pt x="3881" y="9823"/>
                </a:cubicBezTo>
                <a:lnTo>
                  <a:pt x="3881" y="7307"/>
                </a:lnTo>
                <a:lnTo>
                  <a:pt x="2677" y="7307"/>
                </a:lnTo>
                <a:cubicBezTo>
                  <a:pt x="2677" y="7164"/>
                  <a:pt x="2677" y="7021"/>
                  <a:pt x="2668" y="6888"/>
                </a:cubicBezTo>
                <a:lnTo>
                  <a:pt x="2677" y="6888"/>
                </a:lnTo>
                <a:cubicBezTo>
                  <a:pt x="2677" y="6888"/>
                  <a:pt x="2677" y="6879"/>
                  <a:pt x="2668" y="6870"/>
                </a:cubicBezTo>
                <a:cubicBezTo>
                  <a:pt x="2668" y="6602"/>
                  <a:pt x="2650" y="6334"/>
                  <a:pt x="2623" y="6058"/>
                </a:cubicBezTo>
                <a:cubicBezTo>
                  <a:pt x="2855" y="5969"/>
                  <a:pt x="4059" y="5433"/>
                  <a:pt x="3952" y="4149"/>
                </a:cubicBezTo>
                <a:lnTo>
                  <a:pt x="3952" y="4149"/>
                </a:lnTo>
                <a:cubicBezTo>
                  <a:pt x="3952" y="4149"/>
                  <a:pt x="2712" y="4586"/>
                  <a:pt x="2561" y="5576"/>
                </a:cubicBezTo>
                <a:cubicBezTo>
                  <a:pt x="2427" y="4532"/>
                  <a:pt x="2186" y="3533"/>
                  <a:pt x="1990" y="2820"/>
                </a:cubicBezTo>
                <a:cubicBezTo>
                  <a:pt x="2186" y="2739"/>
                  <a:pt x="2909" y="2382"/>
                  <a:pt x="2837" y="1580"/>
                </a:cubicBezTo>
                <a:lnTo>
                  <a:pt x="2837" y="1580"/>
                </a:lnTo>
                <a:cubicBezTo>
                  <a:pt x="2837" y="1580"/>
                  <a:pt x="1972" y="1883"/>
                  <a:pt x="1918" y="2579"/>
                </a:cubicBezTo>
                <a:cubicBezTo>
                  <a:pt x="1838" y="2293"/>
                  <a:pt x="1776" y="2070"/>
                  <a:pt x="1731" y="1936"/>
                </a:cubicBezTo>
                <a:cubicBezTo>
                  <a:pt x="1722" y="1687"/>
                  <a:pt x="1660" y="197"/>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4" descr="Table&#10;&#10;Description automatically generated">
            <a:extLst>
              <a:ext uri="{FF2B5EF4-FFF2-40B4-BE49-F238E27FC236}">
                <a16:creationId xmlns:a16="http://schemas.microsoft.com/office/drawing/2014/main" id="{EFEFB1C8-29B7-43D6-FC9B-9AE3A792C376}"/>
              </a:ext>
            </a:extLst>
          </p:cNvPr>
          <p:cNvPicPr>
            <a:picLocks noChangeAspect="1"/>
          </p:cNvPicPr>
          <p:nvPr/>
        </p:nvPicPr>
        <p:blipFill>
          <a:blip r:embed="rId4"/>
          <a:stretch>
            <a:fillRect/>
          </a:stretch>
        </p:blipFill>
        <p:spPr>
          <a:xfrm>
            <a:off x="1347634" y="3495729"/>
            <a:ext cx="5222772" cy="1258421"/>
          </a:xfrm>
          <a:prstGeom prst="rect">
            <a:avLst/>
          </a:prstGeom>
        </p:spPr>
      </p:pic>
    </p:spTree>
    <p:extLst>
      <p:ext uri="{BB962C8B-B14F-4D97-AF65-F5344CB8AC3E}">
        <p14:creationId xmlns:p14="http://schemas.microsoft.com/office/powerpoint/2010/main" val="2893598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2" name="Google Shape;772;p39"/>
          <p:cNvSpPr txBox="1">
            <a:spLocks noGrp="1"/>
          </p:cNvSpPr>
          <p:nvPr>
            <p:ph type="subTitle" idx="1"/>
          </p:nvPr>
        </p:nvSpPr>
        <p:spPr>
          <a:xfrm>
            <a:off x="134934" y="355684"/>
            <a:ext cx="8809613" cy="2640486"/>
          </a:xfrm>
          <a:prstGeom prst="rect">
            <a:avLst/>
          </a:prstGeom>
        </p:spPr>
        <p:txBody>
          <a:bodyPr spcFirstLastPara="1" wrap="square" lIns="91425" tIns="91425" rIns="91425" bIns="91425" anchor="b" anchorCtr="0">
            <a:noAutofit/>
          </a:bodyPr>
          <a:lstStyle/>
          <a:p>
            <a:pPr marL="0" indent="0" algn="just"/>
            <a:endParaRPr lang="es-MX" sz="1500">
              <a:latin typeface="Calibri"/>
              <a:cs typeface="Calibri"/>
            </a:endParaRPr>
          </a:p>
          <a:p>
            <a:pPr marL="0" indent="0" algn="just"/>
            <a:endParaRPr lang="es-MX" sz="1500" b="1">
              <a:latin typeface="Calibri"/>
              <a:cs typeface="Calibri"/>
            </a:endParaRPr>
          </a:p>
          <a:p>
            <a:pPr algn="just"/>
            <a:r>
              <a:rPr lang="es-MX" sz="1500" b="1">
                <a:latin typeface="Calibri"/>
                <a:cs typeface="Calibri"/>
              </a:rPr>
              <a:t>Bibliografía </a:t>
            </a:r>
          </a:p>
          <a:p>
            <a:pPr algn="just"/>
            <a:r>
              <a:rPr lang="es-MX" sz="1500">
                <a:latin typeface="Calibri"/>
                <a:cs typeface="Calibri"/>
              </a:rPr>
              <a:t>Rueda, J. C. C., Harris, N. A. V., Vives, J. D. C., Almario, P. A. P., Riascos, I. C. A., &amp; Ávila, F. J. M. (2020). Nivel de satisfacción y factores que inciden en la elección del servicio de transporte entre estudiantes de la Universidad de Cartagena, sede Piedra de Bolívar. Revista de Jóvenes Investigadores Ad Valorem, 3(2), 84-99.</a:t>
            </a:r>
            <a:endParaRPr lang="es-ES" sz="1500">
              <a:latin typeface="Calibri"/>
              <a:cs typeface="Calibri"/>
            </a:endParaRPr>
          </a:p>
          <a:p>
            <a:pPr algn="just"/>
            <a:r>
              <a:rPr lang="es-MX" sz="1500" b="1">
                <a:latin typeface="Calibri"/>
                <a:cs typeface="Calibri"/>
              </a:rPr>
              <a:t>Resumen</a:t>
            </a:r>
            <a:endParaRPr lang="es-ES" sz="1500" b="1">
              <a:latin typeface="Calibri"/>
              <a:cs typeface="Calibri"/>
            </a:endParaRPr>
          </a:p>
          <a:p>
            <a:pPr algn="just"/>
            <a:r>
              <a:rPr lang="es-MX" sz="1500">
                <a:latin typeface="Calibri"/>
                <a:cs typeface="Calibri"/>
              </a:rPr>
              <a:t>En este artículo se analizan los hábitos de movilidad de los estudiantes de los programas de pregrado presenciales de la Universidad de Cartagena, sede Piedra de Bolívar, para determinar los factores que inciden la hora de elegir un medio de transporte para asistir a la institución</a:t>
            </a:r>
            <a:endParaRPr lang="es-ES" sz="1500">
              <a:latin typeface="Calibri"/>
              <a:cs typeface="Calibri"/>
            </a:endParaRPr>
          </a:p>
          <a:p>
            <a:pPr algn="just"/>
            <a:endParaRPr lang="es-MX" sz="1500">
              <a:latin typeface="Calibri"/>
              <a:cs typeface="Calibri"/>
            </a:endParaRPr>
          </a:p>
          <a:p>
            <a:pPr algn="just"/>
            <a:r>
              <a:rPr lang="es-MX" sz="1500" b="1">
                <a:latin typeface="Calibri"/>
                <a:cs typeface="Calibri"/>
              </a:rPr>
              <a:t>Algunas estadísticas</a:t>
            </a:r>
            <a:endParaRPr lang="es-ES" sz="1500" b="1" err="1">
              <a:latin typeface="Calibri"/>
              <a:cs typeface="Calibri"/>
            </a:endParaRPr>
          </a:p>
          <a:p>
            <a:pPr algn="just"/>
            <a:endParaRPr lang="es-MX" sz="1500">
              <a:latin typeface="Calibri"/>
              <a:cs typeface="Calibri"/>
            </a:endParaRPr>
          </a:p>
        </p:txBody>
      </p:sp>
      <p:pic>
        <p:nvPicPr>
          <p:cNvPr id="3" name="Imagen 2">
            <a:extLst>
              <a:ext uri="{FF2B5EF4-FFF2-40B4-BE49-F238E27FC236}">
                <a16:creationId xmlns:a16="http://schemas.microsoft.com/office/drawing/2014/main" id="{129A3AEB-A9E2-BB4C-AD18-186895F71CDC}"/>
              </a:ext>
            </a:extLst>
          </p:cNvPr>
          <p:cNvPicPr>
            <a:picLocks noChangeAspect="1"/>
          </p:cNvPicPr>
          <p:nvPr/>
        </p:nvPicPr>
        <p:blipFill>
          <a:blip r:embed="rId3"/>
          <a:stretch>
            <a:fillRect/>
          </a:stretch>
        </p:blipFill>
        <p:spPr>
          <a:xfrm>
            <a:off x="6636982" y="4267733"/>
            <a:ext cx="2507018" cy="875767"/>
          </a:xfrm>
          <a:prstGeom prst="rect">
            <a:avLst/>
          </a:prstGeom>
        </p:spPr>
      </p:pic>
      <p:sp>
        <p:nvSpPr>
          <p:cNvPr id="781" name="Google Shape;781;p39"/>
          <p:cNvSpPr/>
          <p:nvPr/>
        </p:nvSpPr>
        <p:spPr>
          <a:xfrm>
            <a:off x="87813" y="3672354"/>
            <a:ext cx="549279" cy="1256518"/>
          </a:xfrm>
          <a:custGeom>
            <a:avLst/>
            <a:gdLst/>
            <a:ahLst/>
            <a:cxnLst/>
            <a:rect l="l" t="t" r="r" b="b"/>
            <a:pathLst>
              <a:path w="4060" h="10171" extrusionOk="0">
                <a:moveTo>
                  <a:pt x="411" y="1"/>
                </a:moveTo>
                <a:cubicBezTo>
                  <a:pt x="411" y="1"/>
                  <a:pt x="357" y="1490"/>
                  <a:pt x="1624" y="1936"/>
                </a:cubicBezTo>
                <a:cubicBezTo>
                  <a:pt x="1722" y="2231"/>
                  <a:pt x="1954" y="2971"/>
                  <a:pt x="2159" y="3899"/>
                </a:cubicBezTo>
                <a:cubicBezTo>
                  <a:pt x="1948" y="3661"/>
                  <a:pt x="1374" y="3106"/>
                  <a:pt x="677" y="3106"/>
                </a:cubicBezTo>
                <a:cubicBezTo>
                  <a:pt x="461" y="3106"/>
                  <a:pt x="233" y="3159"/>
                  <a:pt x="0" y="3292"/>
                </a:cubicBezTo>
                <a:cubicBezTo>
                  <a:pt x="0" y="3292"/>
                  <a:pt x="629" y="4145"/>
                  <a:pt x="1590" y="4145"/>
                </a:cubicBezTo>
                <a:cubicBezTo>
                  <a:pt x="1780" y="4145"/>
                  <a:pt x="1982" y="4112"/>
                  <a:pt x="2195" y="4033"/>
                </a:cubicBezTo>
                <a:cubicBezTo>
                  <a:pt x="2364" y="4836"/>
                  <a:pt x="2525" y="5755"/>
                  <a:pt x="2570" y="6647"/>
                </a:cubicBezTo>
                <a:cubicBezTo>
                  <a:pt x="2419" y="6377"/>
                  <a:pt x="2105" y="5958"/>
                  <a:pt x="1603" y="5958"/>
                </a:cubicBezTo>
                <a:cubicBezTo>
                  <a:pt x="1541" y="5958"/>
                  <a:pt x="1477" y="5964"/>
                  <a:pt x="1410" y="5978"/>
                </a:cubicBezTo>
                <a:cubicBezTo>
                  <a:pt x="1410" y="5978"/>
                  <a:pt x="1713" y="6888"/>
                  <a:pt x="2579" y="6888"/>
                </a:cubicBezTo>
                <a:cubicBezTo>
                  <a:pt x="2579" y="7030"/>
                  <a:pt x="2579" y="7164"/>
                  <a:pt x="2579" y="7307"/>
                </a:cubicBezTo>
                <a:lnTo>
                  <a:pt x="1205" y="7307"/>
                </a:lnTo>
                <a:lnTo>
                  <a:pt x="1205" y="9823"/>
                </a:lnTo>
                <a:cubicBezTo>
                  <a:pt x="1205" y="10010"/>
                  <a:pt x="1365" y="10171"/>
                  <a:pt x="1553" y="10171"/>
                </a:cubicBezTo>
                <a:lnTo>
                  <a:pt x="3524" y="10171"/>
                </a:lnTo>
                <a:cubicBezTo>
                  <a:pt x="3720" y="10171"/>
                  <a:pt x="3881" y="10010"/>
                  <a:pt x="3881" y="9823"/>
                </a:cubicBezTo>
                <a:lnTo>
                  <a:pt x="3881" y="7307"/>
                </a:lnTo>
                <a:lnTo>
                  <a:pt x="2677" y="7307"/>
                </a:lnTo>
                <a:cubicBezTo>
                  <a:pt x="2677" y="7164"/>
                  <a:pt x="2677" y="7021"/>
                  <a:pt x="2668" y="6888"/>
                </a:cubicBezTo>
                <a:lnTo>
                  <a:pt x="2677" y="6888"/>
                </a:lnTo>
                <a:cubicBezTo>
                  <a:pt x="2677" y="6888"/>
                  <a:pt x="2677" y="6879"/>
                  <a:pt x="2668" y="6870"/>
                </a:cubicBezTo>
                <a:cubicBezTo>
                  <a:pt x="2668" y="6602"/>
                  <a:pt x="2650" y="6334"/>
                  <a:pt x="2623" y="6058"/>
                </a:cubicBezTo>
                <a:cubicBezTo>
                  <a:pt x="2855" y="5969"/>
                  <a:pt x="4059" y="5433"/>
                  <a:pt x="3952" y="4149"/>
                </a:cubicBezTo>
                <a:lnTo>
                  <a:pt x="3952" y="4149"/>
                </a:lnTo>
                <a:cubicBezTo>
                  <a:pt x="3952" y="4149"/>
                  <a:pt x="2712" y="4586"/>
                  <a:pt x="2561" y="5576"/>
                </a:cubicBezTo>
                <a:cubicBezTo>
                  <a:pt x="2427" y="4532"/>
                  <a:pt x="2186" y="3533"/>
                  <a:pt x="1990" y="2820"/>
                </a:cubicBezTo>
                <a:cubicBezTo>
                  <a:pt x="2186" y="2739"/>
                  <a:pt x="2909" y="2382"/>
                  <a:pt x="2837" y="1580"/>
                </a:cubicBezTo>
                <a:lnTo>
                  <a:pt x="2837" y="1580"/>
                </a:lnTo>
                <a:cubicBezTo>
                  <a:pt x="2837" y="1580"/>
                  <a:pt x="1972" y="1883"/>
                  <a:pt x="1918" y="2579"/>
                </a:cubicBezTo>
                <a:cubicBezTo>
                  <a:pt x="1838" y="2293"/>
                  <a:pt x="1776" y="2070"/>
                  <a:pt x="1731" y="1936"/>
                </a:cubicBezTo>
                <a:cubicBezTo>
                  <a:pt x="1722" y="1687"/>
                  <a:pt x="1660" y="197"/>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Chart, bar chart&#10;&#10;Description automatically generated">
            <a:extLst>
              <a:ext uri="{FF2B5EF4-FFF2-40B4-BE49-F238E27FC236}">
                <a16:creationId xmlns:a16="http://schemas.microsoft.com/office/drawing/2014/main" id="{B8CB78E8-163D-7ECB-F75F-BF422CE1C752}"/>
              </a:ext>
            </a:extLst>
          </p:cNvPr>
          <p:cNvPicPr>
            <a:picLocks noChangeAspect="1"/>
          </p:cNvPicPr>
          <p:nvPr/>
        </p:nvPicPr>
        <p:blipFill>
          <a:blip r:embed="rId4"/>
          <a:stretch>
            <a:fillRect/>
          </a:stretch>
        </p:blipFill>
        <p:spPr>
          <a:xfrm>
            <a:off x="2011311" y="2356588"/>
            <a:ext cx="4577530" cy="2495098"/>
          </a:xfrm>
          <a:prstGeom prst="rect">
            <a:avLst/>
          </a:prstGeom>
        </p:spPr>
      </p:pic>
    </p:spTree>
    <p:extLst>
      <p:ext uri="{BB962C8B-B14F-4D97-AF65-F5344CB8AC3E}">
        <p14:creationId xmlns:p14="http://schemas.microsoft.com/office/powerpoint/2010/main" val="31176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1"/>
          <p:cNvSpPr/>
          <p:nvPr/>
        </p:nvSpPr>
        <p:spPr>
          <a:xfrm rot="7760291">
            <a:off x="466043" y="976823"/>
            <a:ext cx="2807339" cy="3676738"/>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txBox="1">
            <a:spLocks noGrp="1"/>
          </p:cNvSpPr>
          <p:nvPr>
            <p:ph type="title"/>
          </p:nvPr>
        </p:nvSpPr>
        <p:spPr>
          <a:xfrm>
            <a:off x="4002457" y="1722643"/>
            <a:ext cx="4339200" cy="13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a:t>Conclusiones</a:t>
            </a:r>
          </a:p>
        </p:txBody>
      </p:sp>
      <p:grpSp>
        <p:nvGrpSpPr>
          <p:cNvPr id="863" name="Google Shape;863;p41"/>
          <p:cNvGrpSpPr/>
          <p:nvPr/>
        </p:nvGrpSpPr>
        <p:grpSpPr>
          <a:xfrm>
            <a:off x="3081472" y="2674088"/>
            <a:ext cx="473051" cy="1254388"/>
            <a:chOff x="7363972" y="-223337"/>
            <a:chExt cx="473051" cy="1254388"/>
          </a:xfrm>
        </p:grpSpPr>
        <p:sp>
          <p:nvSpPr>
            <p:cNvPr id="864" name="Google Shape;864;p41"/>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41"/>
            <p:cNvGrpSpPr/>
            <p:nvPr/>
          </p:nvGrpSpPr>
          <p:grpSpPr>
            <a:xfrm>
              <a:off x="7480824" y="52920"/>
              <a:ext cx="203693" cy="790830"/>
              <a:chOff x="4595979" y="4179496"/>
              <a:chExt cx="57502" cy="223253"/>
            </a:xfrm>
          </p:grpSpPr>
          <p:sp>
            <p:nvSpPr>
              <p:cNvPr id="866" name="Google Shape;866;p41"/>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41"/>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1"/>
          <p:cNvGrpSpPr/>
          <p:nvPr/>
        </p:nvGrpSpPr>
        <p:grpSpPr>
          <a:xfrm>
            <a:off x="638247" y="2674088"/>
            <a:ext cx="473051" cy="1254388"/>
            <a:chOff x="7363972" y="-223337"/>
            <a:chExt cx="473051" cy="1254388"/>
          </a:xfrm>
        </p:grpSpPr>
        <p:sp>
          <p:nvSpPr>
            <p:cNvPr id="872" name="Google Shape;872;p41"/>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41"/>
            <p:cNvGrpSpPr/>
            <p:nvPr/>
          </p:nvGrpSpPr>
          <p:grpSpPr>
            <a:xfrm>
              <a:off x="7480824" y="52920"/>
              <a:ext cx="203693" cy="790830"/>
              <a:chOff x="4595979" y="4179496"/>
              <a:chExt cx="57502" cy="223253"/>
            </a:xfrm>
          </p:grpSpPr>
          <p:sp>
            <p:nvSpPr>
              <p:cNvPr id="874" name="Google Shape;874;p41"/>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1"/>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41"/>
          <p:cNvGrpSpPr/>
          <p:nvPr/>
        </p:nvGrpSpPr>
        <p:grpSpPr>
          <a:xfrm>
            <a:off x="994911" y="1257720"/>
            <a:ext cx="1839985" cy="2627871"/>
            <a:chOff x="2479979" y="2194432"/>
            <a:chExt cx="554346" cy="791718"/>
          </a:xfrm>
        </p:grpSpPr>
        <p:sp>
          <p:nvSpPr>
            <p:cNvPr id="880" name="Google Shape;880;p41"/>
            <p:cNvSpPr/>
            <p:nvPr/>
          </p:nvSpPr>
          <p:spPr>
            <a:xfrm>
              <a:off x="2479979" y="2194432"/>
              <a:ext cx="553695" cy="790852"/>
            </a:xfrm>
            <a:custGeom>
              <a:avLst/>
              <a:gdLst/>
              <a:ahLst/>
              <a:cxnLst/>
              <a:rect l="l" t="t" r="r" b="b"/>
              <a:pathLst>
                <a:path w="14097" h="20135" extrusionOk="0">
                  <a:moveTo>
                    <a:pt x="7049" y="0"/>
                  </a:moveTo>
                  <a:cubicBezTo>
                    <a:pt x="6460" y="0"/>
                    <a:pt x="5978" y="482"/>
                    <a:pt x="5978" y="1071"/>
                  </a:cubicBezTo>
                  <a:cubicBezTo>
                    <a:pt x="5978" y="1089"/>
                    <a:pt x="5978" y="1106"/>
                    <a:pt x="5978" y="1124"/>
                  </a:cubicBezTo>
                  <a:lnTo>
                    <a:pt x="4408" y="1124"/>
                  </a:lnTo>
                  <a:lnTo>
                    <a:pt x="4408" y="1481"/>
                  </a:lnTo>
                  <a:lnTo>
                    <a:pt x="269" y="1481"/>
                  </a:lnTo>
                  <a:cubicBezTo>
                    <a:pt x="117" y="1481"/>
                    <a:pt x="1" y="1597"/>
                    <a:pt x="1" y="1749"/>
                  </a:cubicBezTo>
                  <a:lnTo>
                    <a:pt x="1" y="19867"/>
                  </a:lnTo>
                  <a:cubicBezTo>
                    <a:pt x="1" y="20019"/>
                    <a:pt x="117" y="20135"/>
                    <a:pt x="269" y="20135"/>
                  </a:cubicBezTo>
                  <a:lnTo>
                    <a:pt x="13829" y="20135"/>
                  </a:lnTo>
                  <a:cubicBezTo>
                    <a:pt x="13980" y="20135"/>
                    <a:pt x="14096" y="20019"/>
                    <a:pt x="14096" y="19867"/>
                  </a:cubicBezTo>
                  <a:lnTo>
                    <a:pt x="14096" y="1749"/>
                  </a:lnTo>
                  <a:cubicBezTo>
                    <a:pt x="14096" y="1597"/>
                    <a:pt x="13980" y="1481"/>
                    <a:pt x="13829" y="1481"/>
                  </a:cubicBezTo>
                  <a:lnTo>
                    <a:pt x="9689" y="1481"/>
                  </a:lnTo>
                  <a:lnTo>
                    <a:pt x="9689" y="1124"/>
                  </a:lnTo>
                  <a:lnTo>
                    <a:pt x="8119" y="1124"/>
                  </a:lnTo>
                  <a:cubicBezTo>
                    <a:pt x="8119" y="1106"/>
                    <a:pt x="8119" y="1089"/>
                    <a:pt x="8119" y="1071"/>
                  </a:cubicBezTo>
                  <a:cubicBezTo>
                    <a:pt x="8119" y="482"/>
                    <a:pt x="7637" y="0"/>
                    <a:pt x="704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 name="Google Shape;881;p41"/>
            <p:cNvGrpSpPr/>
            <p:nvPr/>
          </p:nvGrpSpPr>
          <p:grpSpPr>
            <a:xfrm>
              <a:off x="2480525" y="2194434"/>
              <a:ext cx="553800" cy="791716"/>
              <a:chOff x="2793050" y="2669709"/>
              <a:chExt cx="553800" cy="791716"/>
            </a:xfrm>
          </p:grpSpPr>
          <p:sp>
            <p:nvSpPr>
              <p:cNvPr id="882" name="Google Shape;882;p41"/>
              <p:cNvSpPr/>
              <p:nvPr/>
            </p:nvSpPr>
            <p:spPr>
              <a:xfrm>
                <a:off x="2793050" y="2727925"/>
                <a:ext cx="553800" cy="733500"/>
              </a:xfrm>
              <a:prstGeom prst="roundRect">
                <a:avLst>
                  <a:gd name="adj" fmla="val 375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2825475" y="2761499"/>
                <a:ext cx="489555" cy="665439"/>
              </a:xfrm>
              <a:custGeom>
                <a:avLst/>
                <a:gdLst/>
                <a:ahLst/>
                <a:cxnLst/>
                <a:rect l="l" t="t" r="r" b="b"/>
                <a:pathLst>
                  <a:path w="12464" h="16942" extrusionOk="0">
                    <a:moveTo>
                      <a:pt x="580" y="1"/>
                    </a:moveTo>
                    <a:cubicBezTo>
                      <a:pt x="259" y="1"/>
                      <a:pt x="0" y="259"/>
                      <a:pt x="0" y="571"/>
                    </a:cubicBezTo>
                    <a:lnTo>
                      <a:pt x="0" y="16362"/>
                    </a:lnTo>
                    <a:cubicBezTo>
                      <a:pt x="0" y="16683"/>
                      <a:pt x="259" y="16941"/>
                      <a:pt x="580" y="16941"/>
                    </a:cubicBezTo>
                    <a:lnTo>
                      <a:pt x="11892" y="16941"/>
                    </a:lnTo>
                    <a:cubicBezTo>
                      <a:pt x="12204" y="16941"/>
                      <a:pt x="12463" y="16683"/>
                      <a:pt x="12463" y="16362"/>
                    </a:cubicBezTo>
                    <a:lnTo>
                      <a:pt x="12463" y="571"/>
                    </a:lnTo>
                    <a:cubicBezTo>
                      <a:pt x="12463" y="259"/>
                      <a:pt x="12204" y="1"/>
                      <a:pt x="11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2966320" y="2669709"/>
                <a:ext cx="207817" cy="108288"/>
              </a:xfrm>
              <a:custGeom>
                <a:avLst/>
                <a:gdLst/>
                <a:ahLst/>
                <a:cxnLst/>
                <a:rect l="l" t="t" r="r" b="b"/>
                <a:pathLst>
                  <a:path w="5291" h="2757" extrusionOk="0">
                    <a:moveTo>
                      <a:pt x="2650" y="0"/>
                    </a:moveTo>
                    <a:cubicBezTo>
                      <a:pt x="2052" y="0"/>
                      <a:pt x="1580" y="482"/>
                      <a:pt x="1580" y="1071"/>
                    </a:cubicBezTo>
                    <a:cubicBezTo>
                      <a:pt x="1580" y="1089"/>
                      <a:pt x="1580" y="1106"/>
                      <a:pt x="1580" y="1124"/>
                    </a:cubicBezTo>
                    <a:lnTo>
                      <a:pt x="1" y="1124"/>
                    </a:lnTo>
                    <a:lnTo>
                      <a:pt x="1" y="2757"/>
                    </a:lnTo>
                    <a:lnTo>
                      <a:pt x="5291" y="2757"/>
                    </a:lnTo>
                    <a:lnTo>
                      <a:pt x="5291" y="1124"/>
                    </a:lnTo>
                    <a:lnTo>
                      <a:pt x="3721" y="1124"/>
                    </a:lnTo>
                    <a:cubicBezTo>
                      <a:pt x="3721" y="1106"/>
                      <a:pt x="3721" y="1089"/>
                      <a:pt x="3721" y="1071"/>
                    </a:cubicBezTo>
                    <a:cubicBezTo>
                      <a:pt x="3721" y="482"/>
                      <a:pt x="3239" y="0"/>
                      <a:pt x="2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3046562" y="2688287"/>
                <a:ext cx="47329" cy="46976"/>
              </a:xfrm>
              <a:custGeom>
                <a:avLst/>
                <a:gdLst/>
                <a:ahLst/>
                <a:cxnLst/>
                <a:rect l="l" t="t" r="r" b="b"/>
                <a:pathLst>
                  <a:path w="1205" h="1196" extrusionOk="0">
                    <a:moveTo>
                      <a:pt x="607" y="0"/>
                    </a:moveTo>
                    <a:cubicBezTo>
                      <a:pt x="268" y="0"/>
                      <a:pt x="1" y="268"/>
                      <a:pt x="1" y="598"/>
                    </a:cubicBezTo>
                    <a:cubicBezTo>
                      <a:pt x="1" y="928"/>
                      <a:pt x="268" y="1195"/>
                      <a:pt x="607" y="1195"/>
                    </a:cubicBezTo>
                    <a:cubicBezTo>
                      <a:pt x="937" y="1195"/>
                      <a:pt x="1205" y="928"/>
                      <a:pt x="1205" y="598"/>
                    </a:cubicBezTo>
                    <a:cubicBezTo>
                      <a:pt x="1205" y="268"/>
                      <a:pt x="937" y="0"/>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2966320" y="2777955"/>
                <a:ext cx="207817" cy="4595"/>
              </a:xfrm>
              <a:custGeom>
                <a:avLst/>
                <a:gdLst/>
                <a:ahLst/>
                <a:cxnLst/>
                <a:rect l="l" t="t" r="r" b="b"/>
                <a:pathLst>
                  <a:path w="5291" h="117" extrusionOk="0">
                    <a:moveTo>
                      <a:pt x="1" y="1"/>
                    </a:moveTo>
                    <a:lnTo>
                      <a:pt x="1" y="117"/>
                    </a:lnTo>
                    <a:lnTo>
                      <a:pt x="5291" y="117"/>
                    </a:lnTo>
                    <a:lnTo>
                      <a:pt x="5291"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1"/>
              <p:cNvGrpSpPr/>
              <p:nvPr/>
            </p:nvGrpSpPr>
            <p:grpSpPr>
              <a:xfrm>
                <a:off x="2880533" y="2876992"/>
                <a:ext cx="374838" cy="454088"/>
                <a:chOff x="2880533" y="2876992"/>
                <a:chExt cx="374838" cy="454088"/>
              </a:xfrm>
            </p:grpSpPr>
            <p:sp>
              <p:nvSpPr>
                <p:cNvPr id="888" name="Google Shape;888;p41"/>
                <p:cNvSpPr/>
                <p:nvPr/>
              </p:nvSpPr>
              <p:spPr>
                <a:xfrm>
                  <a:off x="2992880" y="2889330"/>
                  <a:ext cx="262492" cy="6363"/>
                </a:xfrm>
                <a:custGeom>
                  <a:avLst/>
                  <a:gdLst/>
                  <a:ahLst/>
                  <a:cxnLst/>
                  <a:rect l="l" t="t" r="r" b="b"/>
                  <a:pathLst>
                    <a:path w="6683" h="162" extrusionOk="0">
                      <a:moveTo>
                        <a:pt x="72" y="1"/>
                      </a:moveTo>
                      <a:cubicBezTo>
                        <a:pt x="28" y="1"/>
                        <a:pt x="1" y="36"/>
                        <a:pt x="1" y="81"/>
                      </a:cubicBezTo>
                      <a:cubicBezTo>
                        <a:pt x="1" y="126"/>
                        <a:pt x="28" y="161"/>
                        <a:pt x="72" y="161"/>
                      </a:cubicBezTo>
                      <a:lnTo>
                        <a:pt x="6611" y="161"/>
                      </a:lnTo>
                      <a:cubicBezTo>
                        <a:pt x="6656" y="161"/>
                        <a:pt x="6683" y="126"/>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2992880" y="2902999"/>
                  <a:ext cx="262492" cy="6009"/>
                </a:xfrm>
                <a:custGeom>
                  <a:avLst/>
                  <a:gdLst/>
                  <a:ahLst/>
                  <a:cxnLst/>
                  <a:rect l="l" t="t" r="r" b="b"/>
                  <a:pathLst>
                    <a:path w="6683" h="153" extrusionOk="0">
                      <a:moveTo>
                        <a:pt x="72" y="1"/>
                      </a:moveTo>
                      <a:cubicBezTo>
                        <a:pt x="28" y="1"/>
                        <a:pt x="1" y="27"/>
                        <a:pt x="1" y="72"/>
                      </a:cubicBezTo>
                      <a:cubicBezTo>
                        <a:pt x="1" y="117"/>
                        <a:pt x="28" y="152"/>
                        <a:pt x="72" y="152"/>
                      </a:cubicBezTo>
                      <a:lnTo>
                        <a:pt x="6611" y="152"/>
                      </a:lnTo>
                      <a:cubicBezTo>
                        <a:pt x="6656" y="152"/>
                        <a:pt x="6683" y="117"/>
                        <a:pt x="6683" y="72"/>
                      </a:cubicBezTo>
                      <a:cubicBezTo>
                        <a:pt x="6683" y="2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2992880" y="2916313"/>
                  <a:ext cx="262492" cy="6009"/>
                </a:xfrm>
                <a:custGeom>
                  <a:avLst/>
                  <a:gdLst/>
                  <a:ahLst/>
                  <a:cxnLst/>
                  <a:rect l="l" t="t" r="r" b="b"/>
                  <a:pathLst>
                    <a:path w="6683" h="153" extrusionOk="0">
                      <a:moveTo>
                        <a:pt x="72" y="1"/>
                      </a:moveTo>
                      <a:cubicBezTo>
                        <a:pt x="28" y="1"/>
                        <a:pt x="1" y="36"/>
                        <a:pt x="1" y="72"/>
                      </a:cubicBezTo>
                      <a:cubicBezTo>
                        <a:pt x="1" y="117"/>
                        <a:pt x="28" y="152"/>
                        <a:pt x="72" y="152"/>
                      </a:cubicBezTo>
                      <a:lnTo>
                        <a:pt x="6611" y="152"/>
                      </a:lnTo>
                      <a:cubicBezTo>
                        <a:pt x="6656" y="152"/>
                        <a:pt x="6683" y="117"/>
                        <a:pt x="6683" y="72"/>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2992880" y="2929628"/>
                  <a:ext cx="262492" cy="6009"/>
                </a:xfrm>
                <a:custGeom>
                  <a:avLst/>
                  <a:gdLst/>
                  <a:ahLst/>
                  <a:cxnLst/>
                  <a:rect l="l" t="t" r="r" b="b"/>
                  <a:pathLst>
                    <a:path w="6683" h="153" extrusionOk="0">
                      <a:moveTo>
                        <a:pt x="72" y="1"/>
                      </a:moveTo>
                      <a:cubicBezTo>
                        <a:pt x="28" y="1"/>
                        <a:pt x="1" y="36"/>
                        <a:pt x="1" y="81"/>
                      </a:cubicBezTo>
                      <a:cubicBezTo>
                        <a:pt x="1" y="117"/>
                        <a:pt x="28" y="152"/>
                        <a:pt x="72" y="152"/>
                      </a:cubicBezTo>
                      <a:lnTo>
                        <a:pt x="6611" y="152"/>
                      </a:lnTo>
                      <a:cubicBezTo>
                        <a:pt x="6656" y="152"/>
                        <a:pt x="6683" y="117"/>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2992880" y="3016193"/>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2992880" y="3029508"/>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2992880" y="3043176"/>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2992880" y="3056491"/>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2992880" y="3143017"/>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2992880" y="3156332"/>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2992880" y="3170000"/>
                  <a:ext cx="262492" cy="6009"/>
                </a:xfrm>
                <a:custGeom>
                  <a:avLst/>
                  <a:gdLst/>
                  <a:ahLst/>
                  <a:cxnLst/>
                  <a:rect l="l" t="t" r="r" b="b"/>
                  <a:pathLst>
                    <a:path w="6683" h="153" extrusionOk="0">
                      <a:moveTo>
                        <a:pt x="72" y="0"/>
                      </a:moveTo>
                      <a:cubicBezTo>
                        <a:pt x="28" y="0"/>
                        <a:pt x="1" y="27"/>
                        <a:pt x="1" y="72"/>
                      </a:cubicBezTo>
                      <a:cubicBezTo>
                        <a:pt x="1" y="116"/>
                        <a:pt x="28" y="152"/>
                        <a:pt x="72" y="152"/>
                      </a:cubicBezTo>
                      <a:lnTo>
                        <a:pt x="6611" y="152"/>
                      </a:lnTo>
                      <a:cubicBezTo>
                        <a:pt x="6656" y="152"/>
                        <a:pt x="6683" y="116"/>
                        <a:pt x="6683" y="72"/>
                      </a:cubicBezTo>
                      <a:cubicBezTo>
                        <a:pt x="6683" y="27"/>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2992880" y="3183315"/>
                  <a:ext cx="262492" cy="6009"/>
                </a:xfrm>
                <a:custGeom>
                  <a:avLst/>
                  <a:gdLst/>
                  <a:ahLst/>
                  <a:cxnLst/>
                  <a:rect l="l" t="t" r="r" b="b"/>
                  <a:pathLst>
                    <a:path w="6683" h="153" extrusionOk="0">
                      <a:moveTo>
                        <a:pt x="72" y="0"/>
                      </a:moveTo>
                      <a:cubicBezTo>
                        <a:pt x="28" y="0"/>
                        <a:pt x="1" y="36"/>
                        <a:pt x="1" y="72"/>
                      </a:cubicBezTo>
                      <a:cubicBezTo>
                        <a:pt x="1" y="116"/>
                        <a:pt x="28" y="152"/>
                        <a:pt x="72" y="152"/>
                      </a:cubicBezTo>
                      <a:lnTo>
                        <a:pt x="6611" y="152"/>
                      </a:lnTo>
                      <a:cubicBezTo>
                        <a:pt x="6656" y="152"/>
                        <a:pt x="6683" y="116"/>
                        <a:pt x="6683" y="72"/>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2992880" y="3269840"/>
                  <a:ext cx="262492" cy="6009"/>
                </a:xfrm>
                <a:custGeom>
                  <a:avLst/>
                  <a:gdLst/>
                  <a:ahLst/>
                  <a:cxnLst/>
                  <a:rect l="l" t="t" r="r" b="b"/>
                  <a:pathLst>
                    <a:path w="6683" h="153" extrusionOk="0">
                      <a:moveTo>
                        <a:pt x="72" y="1"/>
                      </a:moveTo>
                      <a:cubicBezTo>
                        <a:pt x="28" y="1"/>
                        <a:pt x="1" y="37"/>
                        <a:pt x="1" y="81"/>
                      </a:cubicBezTo>
                      <a:cubicBezTo>
                        <a:pt x="1" y="126"/>
                        <a:pt x="28" y="153"/>
                        <a:pt x="72" y="153"/>
                      </a:cubicBezTo>
                      <a:lnTo>
                        <a:pt x="6611" y="153"/>
                      </a:lnTo>
                      <a:cubicBezTo>
                        <a:pt x="6656" y="153"/>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2992880" y="3283155"/>
                  <a:ext cx="262492" cy="6363"/>
                </a:xfrm>
                <a:custGeom>
                  <a:avLst/>
                  <a:gdLst/>
                  <a:ahLst/>
                  <a:cxnLst/>
                  <a:rect l="l" t="t" r="r" b="b"/>
                  <a:pathLst>
                    <a:path w="6683" h="162" extrusionOk="0">
                      <a:moveTo>
                        <a:pt x="72" y="1"/>
                      </a:moveTo>
                      <a:cubicBezTo>
                        <a:pt x="28" y="1"/>
                        <a:pt x="1" y="37"/>
                        <a:pt x="1" y="81"/>
                      </a:cubicBezTo>
                      <a:cubicBezTo>
                        <a:pt x="1" y="126"/>
                        <a:pt x="28" y="162"/>
                        <a:pt x="72" y="162"/>
                      </a:cubicBezTo>
                      <a:lnTo>
                        <a:pt x="6611" y="162"/>
                      </a:lnTo>
                      <a:cubicBezTo>
                        <a:pt x="6656" y="162"/>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2992880" y="3296823"/>
                  <a:ext cx="262492" cy="6009"/>
                </a:xfrm>
                <a:custGeom>
                  <a:avLst/>
                  <a:gdLst/>
                  <a:ahLst/>
                  <a:cxnLst/>
                  <a:rect l="l" t="t" r="r" b="b"/>
                  <a:pathLst>
                    <a:path w="6683" h="153" extrusionOk="0">
                      <a:moveTo>
                        <a:pt x="72" y="1"/>
                      </a:moveTo>
                      <a:cubicBezTo>
                        <a:pt x="28" y="1"/>
                        <a:pt x="1" y="28"/>
                        <a:pt x="1" y="72"/>
                      </a:cubicBezTo>
                      <a:cubicBezTo>
                        <a:pt x="1" y="117"/>
                        <a:pt x="28" y="153"/>
                        <a:pt x="72" y="153"/>
                      </a:cubicBezTo>
                      <a:lnTo>
                        <a:pt x="6611" y="153"/>
                      </a:lnTo>
                      <a:cubicBezTo>
                        <a:pt x="6656" y="153"/>
                        <a:pt x="6683" y="117"/>
                        <a:pt x="6683" y="72"/>
                      </a:cubicBezTo>
                      <a:cubicBezTo>
                        <a:pt x="6683" y="28"/>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2992880" y="3310138"/>
                  <a:ext cx="262492" cy="6009"/>
                </a:xfrm>
                <a:custGeom>
                  <a:avLst/>
                  <a:gdLst/>
                  <a:ahLst/>
                  <a:cxnLst/>
                  <a:rect l="l" t="t" r="r" b="b"/>
                  <a:pathLst>
                    <a:path w="6683" h="153" extrusionOk="0">
                      <a:moveTo>
                        <a:pt x="72" y="1"/>
                      </a:moveTo>
                      <a:cubicBezTo>
                        <a:pt x="28" y="1"/>
                        <a:pt x="1" y="37"/>
                        <a:pt x="1" y="72"/>
                      </a:cubicBezTo>
                      <a:cubicBezTo>
                        <a:pt x="1" y="117"/>
                        <a:pt x="28" y="153"/>
                        <a:pt x="72" y="153"/>
                      </a:cubicBezTo>
                      <a:lnTo>
                        <a:pt x="6611" y="153"/>
                      </a:lnTo>
                      <a:cubicBezTo>
                        <a:pt x="6656" y="153"/>
                        <a:pt x="6683" y="117"/>
                        <a:pt x="6683" y="72"/>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2880533" y="2876992"/>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2880533" y="3001242"/>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2880533" y="3126780"/>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2880533" y="3254880"/>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2893746" y="2879197"/>
                  <a:ext cx="79930" cy="58170"/>
                </a:xfrm>
                <a:custGeom>
                  <a:avLst/>
                  <a:gdLst/>
                  <a:ahLst/>
                  <a:cxnLst/>
                  <a:rect l="l" t="t" r="r" b="b"/>
                  <a:pathLst>
                    <a:path w="2035" h="1481" extrusionOk="0">
                      <a:moveTo>
                        <a:pt x="1847" y="0"/>
                      </a:moveTo>
                      <a:lnTo>
                        <a:pt x="687" y="1115"/>
                      </a:lnTo>
                      <a:lnTo>
                        <a:pt x="161" y="714"/>
                      </a:lnTo>
                      <a:lnTo>
                        <a:pt x="0" y="928"/>
                      </a:lnTo>
                      <a:lnTo>
                        <a:pt x="705" y="1481"/>
                      </a:lnTo>
                      <a:lnTo>
                        <a:pt x="2034" y="196"/>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2893746" y="3006021"/>
                  <a:ext cx="79930" cy="58209"/>
                </a:xfrm>
                <a:custGeom>
                  <a:avLst/>
                  <a:gdLst/>
                  <a:ahLst/>
                  <a:cxnLst/>
                  <a:rect l="l" t="t" r="r" b="b"/>
                  <a:pathLst>
                    <a:path w="2035" h="1482" extrusionOk="0">
                      <a:moveTo>
                        <a:pt x="1847" y="0"/>
                      </a:moveTo>
                      <a:lnTo>
                        <a:pt x="687" y="1116"/>
                      </a:lnTo>
                      <a:lnTo>
                        <a:pt x="161" y="705"/>
                      </a:lnTo>
                      <a:lnTo>
                        <a:pt x="0" y="919"/>
                      </a:lnTo>
                      <a:lnTo>
                        <a:pt x="705" y="1481"/>
                      </a:lnTo>
                      <a:lnTo>
                        <a:pt x="2034" y="197"/>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2893746" y="3132844"/>
                  <a:ext cx="79930" cy="58209"/>
                </a:xfrm>
                <a:custGeom>
                  <a:avLst/>
                  <a:gdLst/>
                  <a:ahLst/>
                  <a:cxnLst/>
                  <a:rect l="l" t="t" r="r" b="b"/>
                  <a:pathLst>
                    <a:path w="2035" h="1482" extrusionOk="0">
                      <a:moveTo>
                        <a:pt x="1847" y="1"/>
                      </a:moveTo>
                      <a:lnTo>
                        <a:pt x="687" y="1116"/>
                      </a:lnTo>
                      <a:lnTo>
                        <a:pt x="161" y="706"/>
                      </a:lnTo>
                      <a:lnTo>
                        <a:pt x="0" y="920"/>
                      </a:lnTo>
                      <a:lnTo>
                        <a:pt x="705" y="1482"/>
                      </a:lnTo>
                      <a:lnTo>
                        <a:pt x="2034"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2893746" y="3259707"/>
                  <a:ext cx="79930" cy="58209"/>
                </a:xfrm>
                <a:custGeom>
                  <a:avLst/>
                  <a:gdLst/>
                  <a:ahLst/>
                  <a:cxnLst/>
                  <a:rect l="l" t="t" r="r" b="b"/>
                  <a:pathLst>
                    <a:path w="2035" h="1482" extrusionOk="0">
                      <a:moveTo>
                        <a:pt x="1847" y="0"/>
                      </a:moveTo>
                      <a:lnTo>
                        <a:pt x="687" y="1115"/>
                      </a:lnTo>
                      <a:lnTo>
                        <a:pt x="161" y="705"/>
                      </a:lnTo>
                      <a:lnTo>
                        <a:pt x="0" y="919"/>
                      </a:lnTo>
                      <a:lnTo>
                        <a:pt x="705" y="1481"/>
                      </a:lnTo>
                      <a:lnTo>
                        <a:pt x="2034" y="196"/>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12" name="Google Shape;912;p41"/>
          <p:cNvGrpSpPr/>
          <p:nvPr/>
        </p:nvGrpSpPr>
        <p:grpSpPr>
          <a:xfrm>
            <a:off x="2091417" y="2012747"/>
            <a:ext cx="1600243" cy="1872905"/>
            <a:chOff x="423377" y="629084"/>
            <a:chExt cx="482117" cy="564264"/>
          </a:xfrm>
        </p:grpSpPr>
        <p:sp>
          <p:nvSpPr>
            <p:cNvPr id="913" name="Google Shape;913;p41"/>
            <p:cNvSpPr/>
            <p:nvPr/>
          </p:nvSpPr>
          <p:spPr>
            <a:xfrm>
              <a:off x="424722" y="629084"/>
              <a:ext cx="480757" cy="564261"/>
            </a:xfrm>
            <a:custGeom>
              <a:avLst/>
              <a:gdLst/>
              <a:ahLst/>
              <a:cxnLst/>
              <a:rect l="l" t="t" r="r" b="b"/>
              <a:pathLst>
                <a:path w="12240" h="14366" extrusionOk="0">
                  <a:moveTo>
                    <a:pt x="6998" y="1"/>
                  </a:moveTo>
                  <a:cubicBezTo>
                    <a:pt x="6638" y="1"/>
                    <a:pt x="6289" y="238"/>
                    <a:pt x="6227" y="716"/>
                  </a:cubicBezTo>
                  <a:lnTo>
                    <a:pt x="5620" y="636"/>
                  </a:lnTo>
                  <a:cubicBezTo>
                    <a:pt x="5620" y="609"/>
                    <a:pt x="5602" y="582"/>
                    <a:pt x="5585" y="564"/>
                  </a:cubicBezTo>
                  <a:cubicBezTo>
                    <a:pt x="5570" y="555"/>
                    <a:pt x="5554" y="551"/>
                    <a:pt x="5539" y="551"/>
                  </a:cubicBezTo>
                  <a:cubicBezTo>
                    <a:pt x="5508" y="551"/>
                    <a:pt x="5481" y="567"/>
                    <a:pt x="5469" y="591"/>
                  </a:cubicBezTo>
                  <a:lnTo>
                    <a:pt x="5451" y="618"/>
                  </a:lnTo>
                  <a:lnTo>
                    <a:pt x="5415" y="609"/>
                  </a:lnTo>
                  <a:cubicBezTo>
                    <a:pt x="5397" y="555"/>
                    <a:pt x="5379" y="520"/>
                    <a:pt x="5379" y="520"/>
                  </a:cubicBezTo>
                  <a:lnTo>
                    <a:pt x="4800" y="431"/>
                  </a:lnTo>
                  <a:lnTo>
                    <a:pt x="4782" y="529"/>
                  </a:lnTo>
                  <a:lnTo>
                    <a:pt x="1766" y="136"/>
                  </a:lnTo>
                  <a:lnTo>
                    <a:pt x="0" y="689"/>
                  </a:lnTo>
                  <a:lnTo>
                    <a:pt x="473" y="975"/>
                  </a:lnTo>
                  <a:lnTo>
                    <a:pt x="1570" y="1653"/>
                  </a:lnTo>
                  <a:lnTo>
                    <a:pt x="4585" y="2036"/>
                  </a:lnTo>
                  <a:lnTo>
                    <a:pt x="4434" y="3276"/>
                  </a:lnTo>
                  <a:cubicBezTo>
                    <a:pt x="4425" y="3303"/>
                    <a:pt x="4416" y="3339"/>
                    <a:pt x="4416" y="3374"/>
                  </a:cubicBezTo>
                  <a:cubicBezTo>
                    <a:pt x="4425" y="3521"/>
                    <a:pt x="4549" y="3634"/>
                    <a:pt x="4702" y="3634"/>
                  </a:cubicBezTo>
                  <a:cubicBezTo>
                    <a:pt x="4708" y="3634"/>
                    <a:pt x="4713" y="3633"/>
                    <a:pt x="4719" y="3633"/>
                  </a:cubicBezTo>
                  <a:cubicBezTo>
                    <a:pt x="4737" y="3633"/>
                    <a:pt x="4764" y="3624"/>
                    <a:pt x="4782" y="3624"/>
                  </a:cubicBezTo>
                  <a:lnTo>
                    <a:pt x="5808" y="3321"/>
                  </a:lnTo>
                  <a:lnTo>
                    <a:pt x="5808" y="3321"/>
                  </a:lnTo>
                  <a:cubicBezTo>
                    <a:pt x="5799" y="3357"/>
                    <a:pt x="5799" y="3392"/>
                    <a:pt x="5799" y="3419"/>
                  </a:cubicBezTo>
                  <a:cubicBezTo>
                    <a:pt x="5799" y="3553"/>
                    <a:pt x="5852" y="3660"/>
                    <a:pt x="5950" y="3731"/>
                  </a:cubicBezTo>
                  <a:lnTo>
                    <a:pt x="5736" y="4882"/>
                  </a:lnTo>
                  <a:lnTo>
                    <a:pt x="5379" y="6470"/>
                  </a:lnTo>
                  <a:lnTo>
                    <a:pt x="5924" y="13758"/>
                  </a:lnTo>
                  <a:lnTo>
                    <a:pt x="5986" y="13758"/>
                  </a:lnTo>
                  <a:lnTo>
                    <a:pt x="5986" y="14053"/>
                  </a:lnTo>
                  <a:lnTo>
                    <a:pt x="5977" y="14053"/>
                  </a:lnTo>
                  <a:lnTo>
                    <a:pt x="5745" y="14205"/>
                  </a:lnTo>
                  <a:lnTo>
                    <a:pt x="5424" y="14365"/>
                  </a:lnTo>
                  <a:lnTo>
                    <a:pt x="6289" y="14365"/>
                  </a:lnTo>
                  <a:lnTo>
                    <a:pt x="6200" y="14053"/>
                  </a:lnTo>
                  <a:lnTo>
                    <a:pt x="6191" y="14053"/>
                  </a:lnTo>
                  <a:lnTo>
                    <a:pt x="6236" y="13758"/>
                  </a:lnTo>
                  <a:lnTo>
                    <a:pt x="6379" y="13758"/>
                  </a:lnTo>
                  <a:lnTo>
                    <a:pt x="6869" y="7844"/>
                  </a:lnTo>
                  <a:lnTo>
                    <a:pt x="9180" y="13758"/>
                  </a:lnTo>
                  <a:lnTo>
                    <a:pt x="9242" y="13758"/>
                  </a:lnTo>
                  <a:lnTo>
                    <a:pt x="9385" y="14080"/>
                  </a:lnTo>
                  <a:lnTo>
                    <a:pt x="9296" y="14365"/>
                  </a:lnTo>
                  <a:lnTo>
                    <a:pt x="10170" y="14365"/>
                  </a:lnTo>
                  <a:lnTo>
                    <a:pt x="9840" y="14205"/>
                  </a:lnTo>
                  <a:lnTo>
                    <a:pt x="9608" y="14053"/>
                  </a:lnTo>
                  <a:lnTo>
                    <a:pt x="9581" y="14071"/>
                  </a:lnTo>
                  <a:lnTo>
                    <a:pt x="9492" y="13758"/>
                  </a:lnTo>
                  <a:lnTo>
                    <a:pt x="9528" y="13758"/>
                  </a:lnTo>
                  <a:lnTo>
                    <a:pt x="8020" y="6238"/>
                  </a:lnTo>
                  <a:lnTo>
                    <a:pt x="7699" y="5810"/>
                  </a:lnTo>
                  <a:lnTo>
                    <a:pt x="7913" y="5774"/>
                  </a:lnTo>
                  <a:lnTo>
                    <a:pt x="8074" y="5738"/>
                  </a:lnTo>
                  <a:cubicBezTo>
                    <a:pt x="8154" y="5730"/>
                    <a:pt x="8207" y="5667"/>
                    <a:pt x="8199" y="5605"/>
                  </a:cubicBezTo>
                  <a:cubicBezTo>
                    <a:pt x="8199" y="5539"/>
                    <a:pt x="8139" y="5496"/>
                    <a:pt x="8067" y="5496"/>
                  </a:cubicBezTo>
                  <a:cubicBezTo>
                    <a:pt x="8060" y="5496"/>
                    <a:pt x="8054" y="5497"/>
                    <a:pt x="8047" y="5498"/>
                  </a:cubicBezTo>
                  <a:lnTo>
                    <a:pt x="7752" y="5524"/>
                  </a:lnTo>
                  <a:lnTo>
                    <a:pt x="7663" y="5391"/>
                  </a:lnTo>
                  <a:lnTo>
                    <a:pt x="9046" y="4418"/>
                  </a:lnTo>
                  <a:cubicBezTo>
                    <a:pt x="9189" y="4347"/>
                    <a:pt x="9251" y="4186"/>
                    <a:pt x="9180" y="4044"/>
                  </a:cubicBezTo>
                  <a:cubicBezTo>
                    <a:pt x="9162" y="4008"/>
                    <a:pt x="9135" y="3972"/>
                    <a:pt x="9108" y="3945"/>
                  </a:cubicBezTo>
                  <a:lnTo>
                    <a:pt x="8002" y="2705"/>
                  </a:lnTo>
                  <a:cubicBezTo>
                    <a:pt x="7993" y="2696"/>
                    <a:pt x="7993" y="2696"/>
                    <a:pt x="7984" y="2688"/>
                  </a:cubicBezTo>
                  <a:cubicBezTo>
                    <a:pt x="7984" y="2688"/>
                    <a:pt x="7984" y="2688"/>
                    <a:pt x="7984" y="2679"/>
                  </a:cubicBezTo>
                  <a:cubicBezTo>
                    <a:pt x="8020" y="2625"/>
                    <a:pt x="8056" y="2563"/>
                    <a:pt x="8091" y="2491"/>
                  </a:cubicBezTo>
                  <a:lnTo>
                    <a:pt x="10402" y="2795"/>
                  </a:lnTo>
                  <a:lnTo>
                    <a:pt x="10500" y="2803"/>
                  </a:lnTo>
                  <a:lnTo>
                    <a:pt x="10884" y="2848"/>
                  </a:lnTo>
                  <a:lnTo>
                    <a:pt x="10875" y="2919"/>
                  </a:lnTo>
                  <a:lnTo>
                    <a:pt x="11125" y="2946"/>
                  </a:lnTo>
                  <a:lnTo>
                    <a:pt x="11134" y="2884"/>
                  </a:lnTo>
                  <a:lnTo>
                    <a:pt x="11330" y="2911"/>
                  </a:lnTo>
                  <a:cubicBezTo>
                    <a:pt x="11362" y="2915"/>
                    <a:pt x="11394" y="2917"/>
                    <a:pt x="11426" y="2917"/>
                  </a:cubicBezTo>
                  <a:cubicBezTo>
                    <a:pt x="11806" y="2917"/>
                    <a:pt x="12137" y="2629"/>
                    <a:pt x="12186" y="2250"/>
                  </a:cubicBezTo>
                  <a:cubicBezTo>
                    <a:pt x="12240" y="1831"/>
                    <a:pt x="11945" y="1447"/>
                    <a:pt x="11526" y="1394"/>
                  </a:cubicBezTo>
                  <a:lnTo>
                    <a:pt x="11321" y="1367"/>
                  </a:lnTo>
                  <a:lnTo>
                    <a:pt x="11330" y="1305"/>
                  </a:lnTo>
                  <a:lnTo>
                    <a:pt x="11080" y="1269"/>
                  </a:lnTo>
                  <a:lnTo>
                    <a:pt x="11071" y="1340"/>
                  </a:lnTo>
                  <a:lnTo>
                    <a:pt x="8341" y="984"/>
                  </a:lnTo>
                  <a:cubicBezTo>
                    <a:pt x="8314" y="877"/>
                    <a:pt x="8279" y="778"/>
                    <a:pt x="8234" y="680"/>
                  </a:cubicBezTo>
                  <a:cubicBezTo>
                    <a:pt x="8207" y="636"/>
                    <a:pt x="8181" y="591"/>
                    <a:pt x="8145" y="546"/>
                  </a:cubicBezTo>
                  <a:cubicBezTo>
                    <a:pt x="8083" y="466"/>
                    <a:pt x="8002" y="404"/>
                    <a:pt x="7922" y="359"/>
                  </a:cubicBezTo>
                  <a:cubicBezTo>
                    <a:pt x="7815" y="297"/>
                    <a:pt x="7690" y="297"/>
                    <a:pt x="7583" y="243"/>
                  </a:cubicBezTo>
                  <a:cubicBezTo>
                    <a:pt x="7422" y="82"/>
                    <a:pt x="7208" y="1"/>
                    <a:pt x="6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1"/>
            <p:cNvGrpSpPr/>
            <p:nvPr/>
          </p:nvGrpSpPr>
          <p:grpSpPr>
            <a:xfrm>
              <a:off x="423377" y="629138"/>
              <a:ext cx="482117" cy="564210"/>
              <a:chOff x="423377" y="629138"/>
              <a:chExt cx="482117" cy="564210"/>
            </a:xfrm>
          </p:grpSpPr>
          <p:sp>
            <p:nvSpPr>
              <p:cNvPr id="915" name="Google Shape;915;p41"/>
              <p:cNvSpPr/>
              <p:nvPr/>
            </p:nvSpPr>
            <p:spPr>
              <a:xfrm>
                <a:off x="598506" y="699247"/>
                <a:ext cx="25609" cy="59937"/>
              </a:xfrm>
              <a:custGeom>
                <a:avLst/>
                <a:gdLst/>
                <a:ahLst/>
                <a:cxnLst/>
                <a:rect l="l" t="t" r="r" b="b"/>
                <a:pathLst>
                  <a:path w="652" h="1526" extrusionOk="0">
                    <a:moveTo>
                      <a:pt x="652" y="0"/>
                    </a:moveTo>
                    <a:lnTo>
                      <a:pt x="170" y="125"/>
                    </a:lnTo>
                    <a:lnTo>
                      <a:pt x="0" y="1499"/>
                    </a:lnTo>
                    <a:lnTo>
                      <a:pt x="562" y="1526"/>
                    </a:lnTo>
                    <a:lnTo>
                      <a:pt x="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630752" y="650740"/>
                <a:ext cx="15083" cy="13511"/>
              </a:xfrm>
              <a:custGeom>
                <a:avLst/>
                <a:gdLst/>
                <a:ahLst/>
                <a:cxnLst/>
                <a:rect l="l" t="t" r="r" b="b"/>
                <a:pathLst>
                  <a:path w="384" h="344" extrusionOk="0">
                    <a:moveTo>
                      <a:pt x="293" y="0"/>
                    </a:moveTo>
                    <a:cubicBezTo>
                      <a:pt x="263" y="0"/>
                      <a:pt x="235" y="16"/>
                      <a:pt x="223" y="40"/>
                    </a:cubicBezTo>
                    <a:lnTo>
                      <a:pt x="0" y="308"/>
                    </a:lnTo>
                    <a:lnTo>
                      <a:pt x="232" y="343"/>
                    </a:lnTo>
                    <a:lnTo>
                      <a:pt x="357" y="129"/>
                    </a:lnTo>
                    <a:cubicBezTo>
                      <a:pt x="384" y="94"/>
                      <a:pt x="375" y="40"/>
                      <a:pt x="339" y="13"/>
                    </a:cubicBezTo>
                    <a:cubicBezTo>
                      <a:pt x="324" y="4"/>
                      <a:pt x="308" y="0"/>
                      <a:pt x="293"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612175" y="645988"/>
                <a:ext cx="23841" cy="13865"/>
              </a:xfrm>
              <a:custGeom>
                <a:avLst/>
                <a:gdLst/>
                <a:ahLst/>
                <a:cxnLst/>
                <a:rect l="l" t="t" r="r" b="b"/>
                <a:pathLst>
                  <a:path w="607" h="353" extrusionOk="0">
                    <a:moveTo>
                      <a:pt x="27" y="1"/>
                    </a:moveTo>
                    <a:lnTo>
                      <a:pt x="27" y="9"/>
                    </a:lnTo>
                    <a:cubicBezTo>
                      <a:pt x="0" y="170"/>
                      <a:pt x="107" y="322"/>
                      <a:pt x="268" y="348"/>
                    </a:cubicBezTo>
                    <a:cubicBezTo>
                      <a:pt x="284" y="351"/>
                      <a:pt x="299" y="352"/>
                      <a:pt x="314" y="352"/>
                    </a:cubicBezTo>
                    <a:cubicBezTo>
                      <a:pt x="457" y="352"/>
                      <a:pt x="583" y="244"/>
                      <a:pt x="607" y="99"/>
                    </a:cubicBezTo>
                    <a:lnTo>
                      <a:pt x="607" y="90"/>
                    </a:lnTo>
                    <a:lnTo>
                      <a:pt x="27" y="1"/>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41"/>
              <p:cNvGrpSpPr/>
              <p:nvPr/>
            </p:nvGrpSpPr>
            <p:grpSpPr>
              <a:xfrm>
                <a:off x="423377" y="634679"/>
                <a:ext cx="481537" cy="110408"/>
                <a:chOff x="-144543" y="2083865"/>
                <a:chExt cx="481537" cy="110408"/>
              </a:xfrm>
            </p:grpSpPr>
            <p:sp>
              <p:nvSpPr>
                <p:cNvPr id="919" name="Google Shape;919;p41"/>
                <p:cNvSpPr/>
                <p:nvPr/>
              </p:nvSpPr>
              <p:spPr>
                <a:xfrm>
                  <a:off x="-14379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14454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rgbClr val="FFFFFF">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268612" y="2129034"/>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82129" y="2083865"/>
                  <a:ext cx="354283" cy="104439"/>
                </a:xfrm>
                <a:custGeom>
                  <a:avLst/>
                  <a:gdLst/>
                  <a:ahLst/>
                  <a:cxnLst/>
                  <a:rect l="l" t="t" r="r" b="b"/>
                  <a:pathLst>
                    <a:path w="9020" h="2659" extrusionOk="0">
                      <a:moveTo>
                        <a:pt x="197" y="0"/>
                      </a:moveTo>
                      <a:lnTo>
                        <a:pt x="1" y="1517"/>
                      </a:lnTo>
                      <a:lnTo>
                        <a:pt x="8833" y="2659"/>
                      </a:lnTo>
                      <a:lnTo>
                        <a:pt x="9020" y="1142"/>
                      </a:lnTo>
                      <a:lnTo>
                        <a:pt x="1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143793" y="2098908"/>
                  <a:ext cx="20699" cy="17911"/>
                </a:xfrm>
                <a:custGeom>
                  <a:avLst/>
                  <a:gdLst/>
                  <a:ahLst/>
                  <a:cxnLst/>
                  <a:rect l="l" t="t" r="r" b="b"/>
                  <a:pathLst>
                    <a:path w="527" h="456" extrusionOk="0">
                      <a:moveTo>
                        <a:pt x="527" y="1"/>
                      </a:moveTo>
                      <a:lnTo>
                        <a:pt x="1" y="170"/>
                      </a:lnTo>
                      <a:lnTo>
                        <a:pt x="464" y="456"/>
                      </a:ln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264763" y="2128680"/>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283341" y="2128366"/>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82129" y="2128680"/>
                  <a:ext cx="367598" cy="61744"/>
                </a:xfrm>
                <a:custGeom>
                  <a:avLst/>
                  <a:gdLst/>
                  <a:ahLst/>
                  <a:cxnLst/>
                  <a:rect l="l" t="t" r="r" b="b"/>
                  <a:pathLst>
                    <a:path w="9359" h="1572" extrusionOk="0">
                      <a:moveTo>
                        <a:pt x="45" y="1"/>
                      </a:moveTo>
                      <a:lnTo>
                        <a:pt x="1" y="376"/>
                      </a:lnTo>
                      <a:lnTo>
                        <a:pt x="9314" y="1571"/>
                      </a:lnTo>
                      <a:lnTo>
                        <a:pt x="9359" y="1205"/>
                      </a:lnTo>
                      <a:lnTo>
                        <a:pt x="45"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76512" y="2083865"/>
                  <a:ext cx="367598" cy="61705"/>
                </a:xfrm>
                <a:custGeom>
                  <a:avLst/>
                  <a:gdLst/>
                  <a:ahLst/>
                  <a:cxnLst/>
                  <a:rect l="l" t="t" r="r" b="b"/>
                  <a:pathLst>
                    <a:path w="9359" h="1571" extrusionOk="0">
                      <a:moveTo>
                        <a:pt x="54" y="0"/>
                      </a:moveTo>
                      <a:lnTo>
                        <a:pt x="0" y="375"/>
                      </a:lnTo>
                      <a:lnTo>
                        <a:pt x="9314" y="1570"/>
                      </a:lnTo>
                      <a:lnTo>
                        <a:pt x="9359" y="1204"/>
                      </a:lnTo>
                      <a:lnTo>
                        <a:pt x="54"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283341" y="2173181"/>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1"/>
              <p:cNvSpPr/>
              <p:nvPr/>
            </p:nvSpPr>
            <p:spPr>
              <a:xfrm>
                <a:off x="837112" y="679609"/>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833263" y="679255"/>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851841" y="678941"/>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851841" y="723756"/>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719400" y="844963"/>
                <a:ext cx="27691" cy="14101"/>
              </a:xfrm>
              <a:custGeom>
                <a:avLst/>
                <a:gdLst/>
                <a:ahLst/>
                <a:cxnLst/>
                <a:rect l="l" t="t" r="r" b="b"/>
                <a:pathLst>
                  <a:path w="705" h="359" extrusionOk="0">
                    <a:moveTo>
                      <a:pt x="565" y="0"/>
                    </a:moveTo>
                    <a:cubicBezTo>
                      <a:pt x="558" y="0"/>
                      <a:pt x="551" y="1"/>
                      <a:pt x="544" y="2"/>
                    </a:cubicBezTo>
                    <a:lnTo>
                      <a:pt x="125" y="37"/>
                    </a:lnTo>
                    <a:lnTo>
                      <a:pt x="0" y="358"/>
                    </a:lnTo>
                    <a:lnTo>
                      <a:pt x="0" y="358"/>
                    </a:lnTo>
                    <a:lnTo>
                      <a:pt x="571" y="242"/>
                    </a:lnTo>
                    <a:cubicBezTo>
                      <a:pt x="651" y="234"/>
                      <a:pt x="705" y="171"/>
                      <a:pt x="696" y="109"/>
                    </a:cubicBezTo>
                    <a:cubicBezTo>
                      <a:pt x="696" y="43"/>
                      <a:pt x="636" y="0"/>
                      <a:pt x="565"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707460" y="828546"/>
                <a:ext cx="28083" cy="30519"/>
              </a:xfrm>
              <a:custGeom>
                <a:avLst/>
                <a:gdLst/>
                <a:ahLst/>
                <a:cxnLst/>
                <a:rect l="l" t="t" r="r" b="b"/>
                <a:pathLst>
                  <a:path w="715" h="777" extrusionOk="0">
                    <a:moveTo>
                      <a:pt x="260" y="0"/>
                    </a:moveTo>
                    <a:lnTo>
                      <a:pt x="170" y="63"/>
                    </a:lnTo>
                    <a:cubicBezTo>
                      <a:pt x="37" y="152"/>
                      <a:pt x="1" y="321"/>
                      <a:pt x="90" y="455"/>
                    </a:cubicBezTo>
                    <a:lnTo>
                      <a:pt x="304" y="776"/>
                    </a:lnTo>
                    <a:lnTo>
                      <a:pt x="715" y="696"/>
                    </a:lnTo>
                    <a:lnTo>
                      <a:pt x="26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628985" y="629138"/>
                <a:ext cx="103771" cy="119639"/>
              </a:xfrm>
              <a:custGeom>
                <a:avLst/>
                <a:gdLst/>
                <a:ahLst/>
                <a:cxnLst/>
                <a:rect l="l" t="t" r="r" b="b"/>
                <a:pathLst>
                  <a:path w="2642" h="3046" extrusionOk="0">
                    <a:moveTo>
                      <a:pt x="1796" y="1"/>
                    </a:moveTo>
                    <a:cubicBezTo>
                      <a:pt x="1389" y="1"/>
                      <a:pt x="996" y="302"/>
                      <a:pt x="1018" y="911"/>
                    </a:cubicBezTo>
                    <a:cubicBezTo>
                      <a:pt x="1018" y="911"/>
                      <a:pt x="1018" y="911"/>
                      <a:pt x="1018" y="920"/>
                    </a:cubicBezTo>
                    <a:cubicBezTo>
                      <a:pt x="1009" y="1045"/>
                      <a:pt x="1018" y="1170"/>
                      <a:pt x="982" y="1295"/>
                    </a:cubicBezTo>
                    <a:cubicBezTo>
                      <a:pt x="964" y="1348"/>
                      <a:pt x="937" y="1411"/>
                      <a:pt x="893" y="1446"/>
                    </a:cubicBezTo>
                    <a:cubicBezTo>
                      <a:pt x="848" y="1491"/>
                      <a:pt x="795" y="1518"/>
                      <a:pt x="732" y="1527"/>
                    </a:cubicBezTo>
                    <a:cubicBezTo>
                      <a:pt x="670" y="1536"/>
                      <a:pt x="607" y="1545"/>
                      <a:pt x="545" y="1554"/>
                    </a:cubicBezTo>
                    <a:cubicBezTo>
                      <a:pt x="473" y="1571"/>
                      <a:pt x="411" y="1598"/>
                      <a:pt x="348" y="1634"/>
                    </a:cubicBezTo>
                    <a:cubicBezTo>
                      <a:pt x="232" y="1696"/>
                      <a:pt x="134" y="1812"/>
                      <a:pt x="90" y="1946"/>
                    </a:cubicBezTo>
                    <a:cubicBezTo>
                      <a:pt x="1" y="2214"/>
                      <a:pt x="72" y="2526"/>
                      <a:pt x="268" y="2722"/>
                    </a:cubicBezTo>
                    <a:cubicBezTo>
                      <a:pt x="322" y="2776"/>
                      <a:pt x="384" y="2811"/>
                      <a:pt x="447" y="2847"/>
                    </a:cubicBezTo>
                    <a:cubicBezTo>
                      <a:pt x="509" y="2874"/>
                      <a:pt x="580" y="2892"/>
                      <a:pt x="643" y="2901"/>
                    </a:cubicBezTo>
                    <a:cubicBezTo>
                      <a:pt x="768" y="2927"/>
                      <a:pt x="893" y="2963"/>
                      <a:pt x="1018" y="2990"/>
                    </a:cubicBezTo>
                    <a:lnTo>
                      <a:pt x="1026" y="2981"/>
                    </a:lnTo>
                    <a:cubicBezTo>
                      <a:pt x="902" y="2927"/>
                      <a:pt x="786" y="2865"/>
                      <a:pt x="661" y="2820"/>
                    </a:cubicBezTo>
                    <a:cubicBezTo>
                      <a:pt x="598" y="2802"/>
                      <a:pt x="545" y="2785"/>
                      <a:pt x="491" y="2758"/>
                    </a:cubicBezTo>
                    <a:cubicBezTo>
                      <a:pt x="438" y="2722"/>
                      <a:pt x="393" y="2687"/>
                      <a:pt x="357" y="2642"/>
                    </a:cubicBezTo>
                    <a:cubicBezTo>
                      <a:pt x="277" y="2553"/>
                      <a:pt x="215" y="2446"/>
                      <a:pt x="188" y="2330"/>
                    </a:cubicBezTo>
                    <a:cubicBezTo>
                      <a:pt x="152" y="2214"/>
                      <a:pt x="143" y="2089"/>
                      <a:pt x="179" y="1973"/>
                    </a:cubicBezTo>
                    <a:cubicBezTo>
                      <a:pt x="206" y="1866"/>
                      <a:pt x="286" y="1759"/>
                      <a:pt x="393" y="1696"/>
                    </a:cubicBezTo>
                    <a:cubicBezTo>
                      <a:pt x="438" y="1661"/>
                      <a:pt x="500" y="1643"/>
                      <a:pt x="554" y="1625"/>
                    </a:cubicBezTo>
                    <a:cubicBezTo>
                      <a:pt x="616" y="1607"/>
                      <a:pt x="679" y="1598"/>
                      <a:pt x="750" y="1589"/>
                    </a:cubicBezTo>
                    <a:cubicBezTo>
                      <a:pt x="812" y="1571"/>
                      <a:pt x="875" y="1536"/>
                      <a:pt x="928" y="1482"/>
                    </a:cubicBezTo>
                    <a:cubicBezTo>
                      <a:pt x="973" y="1429"/>
                      <a:pt x="1000" y="1366"/>
                      <a:pt x="1018" y="1304"/>
                    </a:cubicBezTo>
                    <a:cubicBezTo>
                      <a:pt x="1026" y="1250"/>
                      <a:pt x="1035" y="1206"/>
                      <a:pt x="1035" y="1161"/>
                    </a:cubicBezTo>
                    <a:lnTo>
                      <a:pt x="1035" y="1161"/>
                    </a:lnTo>
                    <a:cubicBezTo>
                      <a:pt x="1044" y="1348"/>
                      <a:pt x="1026" y="1536"/>
                      <a:pt x="839" y="1607"/>
                    </a:cubicBezTo>
                    <a:cubicBezTo>
                      <a:pt x="723" y="1652"/>
                      <a:pt x="616" y="1652"/>
                      <a:pt x="518" y="1714"/>
                    </a:cubicBezTo>
                    <a:cubicBezTo>
                      <a:pt x="411" y="1785"/>
                      <a:pt x="340" y="1884"/>
                      <a:pt x="295" y="2000"/>
                    </a:cubicBezTo>
                    <a:cubicBezTo>
                      <a:pt x="179" y="2356"/>
                      <a:pt x="491" y="2811"/>
                      <a:pt x="857" y="2847"/>
                    </a:cubicBezTo>
                    <a:cubicBezTo>
                      <a:pt x="1009" y="2865"/>
                      <a:pt x="1160" y="2901"/>
                      <a:pt x="1312" y="2927"/>
                    </a:cubicBezTo>
                    <a:cubicBezTo>
                      <a:pt x="1354" y="2936"/>
                      <a:pt x="1869" y="3045"/>
                      <a:pt x="1945" y="3045"/>
                    </a:cubicBezTo>
                    <a:cubicBezTo>
                      <a:pt x="1951" y="3045"/>
                      <a:pt x="1954" y="3045"/>
                      <a:pt x="1954" y="3043"/>
                    </a:cubicBezTo>
                    <a:lnTo>
                      <a:pt x="2641" y="1018"/>
                    </a:lnTo>
                    <a:lnTo>
                      <a:pt x="2490" y="367"/>
                    </a:lnTo>
                    <a:cubicBezTo>
                      <a:pt x="2323" y="124"/>
                      <a:pt x="2057"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717632" y="781571"/>
                <a:ext cx="62412" cy="59270"/>
              </a:xfrm>
              <a:custGeom>
                <a:avLst/>
                <a:gdLst/>
                <a:ahLst/>
                <a:cxnLst/>
                <a:rect l="l" t="t" r="r" b="b"/>
                <a:pathLst>
                  <a:path w="1589" h="1509" extrusionOk="0">
                    <a:moveTo>
                      <a:pt x="1401" y="1"/>
                    </a:moveTo>
                    <a:lnTo>
                      <a:pt x="1" y="1196"/>
                    </a:lnTo>
                    <a:lnTo>
                      <a:pt x="206" y="1509"/>
                    </a:lnTo>
                    <a:lnTo>
                      <a:pt x="1589" y="536"/>
                    </a:lnTo>
                    <a:lnTo>
                      <a:pt x="1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762840" y="781689"/>
                <a:ext cx="25255" cy="21956"/>
              </a:xfrm>
              <a:custGeom>
                <a:avLst/>
                <a:gdLst/>
                <a:ahLst/>
                <a:cxnLst/>
                <a:rect l="l" t="t" r="r" b="b"/>
                <a:pathLst>
                  <a:path w="643" h="559" extrusionOk="0">
                    <a:moveTo>
                      <a:pt x="317" y="0"/>
                    </a:moveTo>
                    <a:cubicBezTo>
                      <a:pt x="279" y="0"/>
                      <a:pt x="241" y="8"/>
                      <a:pt x="206" y="25"/>
                    </a:cubicBezTo>
                    <a:cubicBezTo>
                      <a:pt x="63" y="96"/>
                      <a:pt x="0" y="257"/>
                      <a:pt x="72" y="399"/>
                    </a:cubicBezTo>
                    <a:cubicBezTo>
                      <a:pt x="117" y="502"/>
                      <a:pt x="218" y="559"/>
                      <a:pt x="321" y="559"/>
                    </a:cubicBezTo>
                    <a:cubicBezTo>
                      <a:pt x="360" y="559"/>
                      <a:pt x="400" y="551"/>
                      <a:pt x="438" y="533"/>
                    </a:cubicBezTo>
                    <a:cubicBezTo>
                      <a:pt x="580" y="462"/>
                      <a:pt x="643" y="301"/>
                      <a:pt x="571" y="159"/>
                    </a:cubicBezTo>
                    <a:cubicBezTo>
                      <a:pt x="525" y="60"/>
                      <a:pt x="422"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711662" y="729569"/>
                <a:ext cx="72231" cy="71681"/>
              </a:xfrm>
              <a:custGeom>
                <a:avLst/>
                <a:gdLst/>
                <a:ahLst/>
                <a:cxnLst/>
                <a:rect l="l" t="t" r="r" b="b"/>
                <a:pathLst>
                  <a:path w="1839" h="1825" extrusionOk="0">
                    <a:moveTo>
                      <a:pt x="407" y="0"/>
                    </a:moveTo>
                    <a:cubicBezTo>
                      <a:pt x="316" y="0"/>
                      <a:pt x="225" y="34"/>
                      <a:pt x="153" y="103"/>
                    </a:cubicBezTo>
                    <a:cubicBezTo>
                      <a:pt x="1" y="263"/>
                      <a:pt x="19" y="683"/>
                      <a:pt x="188" y="816"/>
                    </a:cubicBezTo>
                    <a:lnTo>
                      <a:pt x="1446" y="1825"/>
                    </a:lnTo>
                    <a:lnTo>
                      <a:pt x="1839" y="1432"/>
                    </a:lnTo>
                    <a:lnTo>
                      <a:pt x="697" y="147"/>
                    </a:lnTo>
                    <a:cubicBezTo>
                      <a:pt x="624" y="50"/>
                      <a:pt x="516"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597799" y="750032"/>
                <a:ext cx="22820" cy="21799"/>
              </a:xfrm>
              <a:custGeom>
                <a:avLst/>
                <a:gdLst/>
                <a:ahLst/>
                <a:cxnLst/>
                <a:rect l="l" t="t" r="r" b="b"/>
                <a:pathLst>
                  <a:path w="581" h="555" extrusionOk="0">
                    <a:moveTo>
                      <a:pt x="285" y="1"/>
                    </a:moveTo>
                    <a:cubicBezTo>
                      <a:pt x="279" y="1"/>
                      <a:pt x="274" y="1"/>
                      <a:pt x="268" y="1"/>
                    </a:cubicBezTo>
                    <a:cubicBezTo>
                      <a:pt x="117" y="10"/>
                      <a:pt x="1" y="144"/>
                      <a:pt x="9" y="295"/>
                    </a:cubicBezTo>
                    <a:cubicBezTo>
                      <a:pt x="18" y="442"/>
                      <a:pt x="143" y="555"/>
                      <a:pt x="288" y="555"/>
                    </a:cubicBezTo>
                    <a:cubicBezTo>
                      <a:pt x="293" y="555"/>
                      <a:pt x="298" y="554"/>
                      <a:pt x="304" y="554"/>
                    </a:cubicBezTo>
                    <a:cubicBezTo>
                      <a:pt x="464" y="545"/>
                      <a:pt x="580" y="411"/>
                      <a:pt x="572" y="260"/>
                    </a:cubicBezTo>
                    <a:cubicBezTo>
                      <a:pt x="554" y="114"/>
                      <a:pt x="429"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601648" y="717118"/>
                <a:ext cx="91517" cy="54360"/>
              </a:xfrm>
              <a:custGeom>
                <a:avLst/>
                <a:gdLst/>
                <a:ahLst/>
                <a:cxnLst/>
                <a:rect l="l" t="t" r="r" b="b"/>
                <a:pathLst>
                  <a:path w="2330" h="1384" extrusionOk="0">
                    <a:moveTo>
                      <a:pt x="1919" y="1"/>
                    </a:moveTo>
                    <a:cubicBezTo>
                      <a:pt x="1855" y="1"/>
                      <a:pt x="1790" y="18"/>
                      <a:pt x="1731" y="54"/>
                    </a:cubicBezTo>
                    <a:lnTo>
                      <a:pt x="1" y="875"/>
                    </a:lnTo>
                    <a:lnTo>
                      <a:pt x="277" y="1383"/>
                    </a:lnTo>
                    <a:lnTo>
                      <a:pt x="2008" y="875"/>
                    </a:lnTo>
                    <a:cubicBezTo>
                      <a:pt x="2213" y="821"/>
                      <a:pt x="2329" y="429"/>
                      <a:pt x="2249" y="223"/>
                    </a:cubicBezTo>
                    <a:cubicBezTo>
                      <a:pt x="2194" y="83"/>
                      <a:pt x="2059" y="1"/>
                      <a:pt x="1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649998" y="717393"/>
                <a:ext cx="91517" cy="110134"/>
              </a:xfrm>
              <a:custGeom>
                <a:avLst/>
                <a:gdLst/>
                <a:ahLst/>
                <a:cxnLst/>
                <a:rect l="l" t="t" r="r" b="b"/>
                <a:pathLst>
                  <a:path w="2330" h="2804" extrusionOk="0">
                    <a:moveTo>
                      <a:pt x="745" y="1"/>
                    </a:moveTo>
                    <a:cubicBezTo>
                      <a:pt x="580" y="1"/>
                      <a:pt x="437" y="129"/>
                      <a:pt x="429" y="297"/>
                    </a:cubicBezTo>
                    <a:lnTo>
                      <a:pt x="1" y="2634"/>
                    </a:lnTo>
                    <a:lnTo>
                      <a:pt x="1410" y="2804"/>
                    </a:lnTo>
                    <a:lnTo>
                      <a:pt x="2285" y="663"/>
                    </a:lnTo>
                    <a:cubicBezTo>
                      <a:pt x="2329" y="493"/>
                      <a:pt x="2204" y="315"/>
                      <a:pt x="2026" y="288"/>
                    </a:cubicBezTo>
                    <a:lnTo>
                      <a:pt x="777" y="2"/>
                    </a:lnTo>
                    <a:cubicBezTo>
                      <a:pt x="766" y="1"/>
                      <a:pt x="75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677335" y="648109"/>
                <a:ext cx="45955" cy="54321"/>
              </a:xfrm>
              <a:custGeom>
                <a:avLst/>
                <a:gdLst/>
                <a:ahLst/>
                <a:cxnLst/>
                <a:rect l="l" t="t" r="r" b="b"/>
                <a:pathLst>
                  <a:path w="1170" h="1383" extrusionOk="0">
                    <a:moveTo>
                      <a:pt x="572" y="0"/>
                    </a:moveTo>
                    <a:cubicBezTo>
                      <a:pt x="429" y="178"/>
                      <a:pt x="161" y="259"/>
                      <a:pt x="108" y="428"/>
                    </a:cubicBezTo>
                    <a:lnTo>
                      <a:pt x="90" y="500"/>
                    </a:lnTo>
                    <a:cubicBezTo>
                      <a:pt x="90" y="504"/>
                      <a:pt x="90" y="506"/>
                      <a:pt x="90" y="509"/>
                    </a:cubicBezTo>
                    <a:lnTo>
                      <a:pt x="54" y="749"/>
                    </a:lnTo>
                    <a:cubicBezTo>
                      <a:pt x="1" y="1044"/>
                      <a:pt x="197" y="1329"/>
                      <a:pt x="500" y="1374"/>
                    </a:cubicBezTo>
                    <a:cubicBezTo>
                      <a:pt x="532" y="1380"/>
                      <a:pt x="563" y="1382"/>
                      <a:pt x="594" y="1382"/>
                    </a:cubicBezTo>
                    <a:cubicBezTo>
                      <a:pt x="853" y="1382"/>
                      <a:pt x="1085" y="1191"/>
                      <a:pt x="1125" y="928"/>
                    </a:cubicBezTo>
                    <a:lnTo>
                      <a:pt x="1169" y="660"/>
                    </a:lnTo>
                    <a:cubicBezTo>
                      <a:pt x="1143" y="393"/>
                      <a:pt x="652" y="375"/>
                      <a:pt x="572"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635976" y="820848"/>
                <a:ext cx="63119" cy="348666"/>
              </a:xfrm>
              <a:custGeom>
                <a:avLst/>
                <a:gdLst/>
                <a:ahLst/>
                <a:cxnLst/>
                <a:rect l="l" t="t" r="r" b="b"/>
                <a:pathLst>
                  <a:path w="1607" h="8877" extrusionOk="0">
                    <a:moveTo>
                      <a:pt x="358" y="0"/>
                    </a:moveTo>
                    <a:lnTo>
                      <a:pt x="1" y="1588"/>
                    </a:lnTo>
                    <a:lnTo>
                      <a:pt x="545" y="8876"/>
                    </a:lnTo>
                    <a:lnTo>
                      <a:pt x="1000" y="8876"/>
                    </a:lnTo>
                    <a:lnTo>
                      <a:pt x="1607" y="1633"/>
                    </a:lnTo>
                    <a:lnTo>
                      <a:pt x="973" y="80"/>
                    </a:lnTo>
                    <a:lnTo>
                      <a:pt x="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674192" y="823990"/>
                <a:ext cx="124785" cy="345524"/>
              </a:xfrm>
              <a:custGeom>
                <a:avLst/>
                <a:gdLst/>
                <a:ahLst/>
                <a:cxnLst/>
                <a:rect l="l" t="t" r="r" b="b"/>
                <a:pathLst>
                  <a:path w="3177" h="8797" extrusionOk="0">
                    <a:moveTo>
                      <a:pt x="0" y="0"/>
                    </a:moveTo>
                    <a:lnTo>
                      <a:pt x="0" y="1553"/>
                    </a:lnTo>
                    <a:lnTo>
                      <a:pt x="2828" y="8796"/>
                    </a:lnTo>
                    <a:lnTo>
                      <a:pt x="3176" y="8796"/>
                    </a:lnTo>
                    <a:lnTo>
                      <a:pt x="1669" y="1276"/>
                    </a:lnTo>
                    <a:lnTo>
                      <a:pt x="794" y="9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659817" y="1169467"/>
                <a:ext cx="9859" cy="15122"/>
              </a:xfrm>
              <a:custGeom>
                <a:avLst/>
                <a:gdLst/>
                <a:ahLst/>
                <a:cxnLst/>
                <a:rect l="l" t="t" r="r" b="b"/>
                <a:pathLst>
                  <a:path w="251" h="385" extrusionOk="0">
                    <a:moveTo>
                      <a:pt x="1" y="0"/>
                    </a:moveTo>
                    <a:lnTo>
                      <a:pt x="1" y="384"/>
                    </a:lnTo>
                    <a:lnTo>
                      <a:pt x="197" y="384"/>
                    </a:lnTo>
                    <a:lnTo>
                      <a:pt x="25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637390" y="1181015"/>
                <a:ext cx="34368" cy="12333"/>
              </a:xfrm>
              <a:custGeom>
                <a:avLst/>
                <a:gdLst/>
                <a:ahLst/>
                <a:cxnLst/>
                <a:rect l="l" t="t" r="r" b="b"/>
                <a:pathLst>
                  <a:path w="875" h="314" extrusionOk="0">
                    <a:moveTo>
                      <a:pt x="563" y="1"/>
                    </a:moveTo>
                    <a:lnTo>
                      <a:pt x="331" y="153"/>
                    </a:lnTo>
                    <a:lnTo>
                      <a:pt x="1" y="313"/>
                    </a:lnTo>
                    <a:lnTo>
                      <a:pt x="875" y="313"/>
                    </a:lnTo>
                    <a:lnTo>
                      <a:pt x="786" y="1"/>
                    </a:lnTo>
                    <a:lnTo>
                      <a:pt x="679" y="54"/>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787702" y="1169467"/>
                <a:ext cx="14415" cy="15122"/>
              </a:xfrm>
              <a:custGeom>
                <a:avLst/>
                <a:gdLst/>
                <a:ahLst/>
                <a:cxnLst/>
                <a:rect l="l" t="t" r="r" b="b"/>
                <a:pathLst>
                  <a:path w="367" h="385" extrusionOk="0">
                    <a:moveTo>
                      <a:pt x="1" y="0"/>
                    </a:moveTo>
                    <a:lnTo>
                      <a:pt x="170" y="384"/>
                    </a:lnTo>
                    <a:lnTo>
                      <a:pt x="367" y="384"/>
                    </a:lnTo>
                    <a:lnTo>
                      <a:pt x="25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789823" y="1181015"/>
                <a:ext cx="34368" cy="12333"/>
              </a:xfrm>
              <a:custGeom>
                <a:avLst/>
                <a:gdLst/>
                <a:ahLst/>
                <a:cxnLst/>
                <a:rect l="l" t="t" r="r" b="b"/>
                <a:pathLst>
                  <a:path w="875" h="314" extrusionOk="0">
                    <a:moveTo>
                      <a:pt x="98" y="1"/>
                    </a:moveTo>
                    <a:lnTo>
                      <a:pt x="0" y="313"/>
                    </a:lnTo>
                    <a:lnTo>
                      <a:pt x="875" y="313"/>
                    </a:lnTo>
                    <a:lnTo>
                      <a:pt x="544" y="153"/>
                    </a:lnTo>
                    <a:lnTo>
                      <a:pt x="313" y="1"/>
                    </a:lnTo>
                    <a:lnTo>
                      <a:pt x="205" y="54"/>
                    </a:lnTo>
                    <a:lnTo>
                      <a:pt x="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652119" y="747950"/>
                <a:ext cx="31226" cy="31226"/>
              </a:xfrm>
              <a:custGeom>
                <a:avLst/>
                <a:gdLst/>
                <a:ahLst/>
                <a:cxnLst/>
                <a:rect l="l" t="t" r="r" b="b"/>
                <a:pathLst>
                  <a:path w="795" h="795" extrusionOk="0">
                    <a:moveTo>
                      <a:pt x="402" y="1"/>
                    </a:moveTo>
                    <a:cubicBezTo>
                      <a:pt x="179" y="1"/>
                      <a:pt x="0" y="179"/>
                      <a:pt x="0" y="393"/>
                    </a:cubicBezTo>
                    <a:cubicBezTo>
                      <a:pt x="0" y="616"/>
                      <a:pt x="179" y="794"/>
                      <a:pt x="402" y="794"/>
                    </a:cubicBezTo>
                    <a:cubicBezTo>
                      <a:pt x="616" y="794"/>
                      <a:pt x="794" y="616"/>
                      <a:pt x="794" y="393"/>
                    </a:cubicBezTo>
                    <a:cubicBezTo>
                      <a:pt x="794" y="179"/>
                      <a:pt x="616"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681891" y="718178"/>
                <a:ext cx="30872" cy="33307"/>
              </a:xfrm>
              <a:custGeom>
                <a:avLst/>
                <a:gdLst/>
                <a:ahLst/>
                <a:cxnLst/>
                <a:rect l="l" t="t" r="r" b="b"/>
                <a:pathLst>
                  <a:path w="786" h="848" extrusionOk="0">
                    <a:moveTo>
                      <a:pt x="1" y="0"/>
                    </a:moveTo>
                    <a:lnTo>
                      <a:pt x="45" y="848"/>
                    </a:lnTo>
                    <a:lnTo>
                      <a:pt x="786" y="98"/>
                    </a:lnTo>
                    <a:lnTo>
                      <a:pt x="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694145" y="636169"/>
                <a:ext cx="65947" cy="115947"/>
              </a:xfrm>
              <a:custGeom>
                <a:avLst/>
                <a:gdLst/>
                <a:ahLst/>
                <a:cxnLst/>
                <a:rect l="l" t="t" r="r" b="b"/>
                <a:pathLst>
                  <a:path w="1679" h="2952" extrusionOk="0">
                    <a:moveTo>
                      <a:pt x="643" y="1"/>
                    </a:moveTo>
                    <a:lnTo>
                      <a:pt x="741" y="1000"/>
                    </a:lnTo>
                    <a:cubicBezTo>
                      <a:pt x="753" y="996"/>
                      <a:pt x="764" y="995"/>
                      <a:pt x="773" y="995"/>
                    </a:cubicBezTo>
                    <a:cubicBezTo>
                      <a:pt x="899" y="995"/>
                      <a:pt x="900" y="1250"/>
                      <a:pt x="765" y="1250"/>
                    </a:cubicBezTo>
                    <a:cubicBezTo>
                      <a:pt x="746" y="1250"/>
                      <a:pt x="723" y="1245"/>
                      <a:pt x="697" y="1232"/>
                    </a:cubicBezTo>
                    <a:cubicBezTo>
                      <a:pt x="697" y="1232"/>
                      <a:pt x="286" y="1410"/>
                      <a:pt x="126" y="1803"/>
                    </a:cubicBezTo>
                    <a:cubicBezTo>
                      <a:pt x="19" y="2061"/>
                      <a:pt x="1" y="2365"/>
                      <a:pt x="28" y="2543"/>
                    </a:cubicBezTo>
                    <a:cubicBezTo>
                      <a:pt x="71" y="2798"/>
                      <a:pt x="251" y="2951"/>
                      <a:pt x="480" y="2951"/>
                    </a:cubicBezTo>
                    <a:cubicBezTo>
                      <a:pt x="532" y="2951"/>
                      <a:pt x="587" y="2943"/>
                      <a:pt x="643" y="2927"/>
                    </a:cubicBezTo>
                    <a:cubicBezTo>
                      <a:pt x="822" y="2873"/>
                      <a:pt x="973" y="2731"/>
                      <a:pt x="1071" y="2579"/>
                    </a:cubicBezTo>
                    <a:cubicBezTo>
                      <a:pt x="1437" y="2026"/>
                      <a:pt x="1678" y="1125"/>
                      <a:pt x="1375" y="500"/>
                    </a:cubicBezTo>
                    <a:cubicBezTo>
                      <a:pt x="1348" y="456"/>
                      <a:pt x="1321" y="411"/>
                      <a:pt x="1285" y="366"/>
                    </a:cubicBezTo>
                    <a:cubicBezTo>
                      <a:pt x="1223" y="286"/>
                      <a:pt x="1143" y="224"/>
                      <a:pt x="1062" y="179"/>
                    </a:cubicBezTo>
                    <a:cubicBezTo>
                      <a:pt x="920" y="108"/>
                      <a:pt x="768" y="117"/>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2" name="Google Shape;952;p41"/>
          <p:cNvGrpSpPr/>
          <p:nvPr/>
        </p:nvGrpSpPr>
        <p:grpSpPr>
          <a:xfrm>
            <a:off x="2091419" y="831182"/>
            <a:ext cx="5190047" cy="895125"/>
            <a:chOff x="2091419" y="831182"/>
            <a:chExt cx="5190047" cy="895125"/>
          </a:xfrm>
        </p:grpSpPr>
        <p:sp>
          <p:nvSpPr>
            <p:cNvPr id="953" name="Google Shape;953;p41"/>
            <p:cNvSpPr/>
            <p:nvPr/>
          </p:nvSpPr>
          <p:spPr>
            <a:xfrm>
              <a:off x="2091419" y="8311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3487944" y="15240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7077769" y="9473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a:extLst>
              <a:ext uri="{FF2B5EF4-FFF2-40B4-BE49-F238E27FC236}">
                <a16:creationId xmlns:a16="http://schemas.microsoft.com/office/drawing/2014/main" id="{6D41B28D-C6B5-2A81-16D4-8D3559637BF6}"/>
              </a:ext>
            </a:extLst>
          </p:cNvPr>
          <p:cNvPicPr>
            <a:picLocks noChangeAspect="1"/>
          </p:cNvPicPr>
          <p:nvPr/>
        </p:nvPicPr>
        <p:blipFill>
          <a:blip r:embed="rId3"/>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3191283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4"/>
          <p:cNvSpPr/>
          <p:nvPr/>
        </p:nvSpPr>
        <p:spPr>
          <a:xfrm>
            <a:off x="5560841" y="687991"/>
            <a:ext cx="2934984" cy="3843857"/>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txBox="1">
            <a:spLocks noGrp="1"/>
          </p:cNvSpPr>
          <p:nvPr>
            <p:ph type="title"/>
          </p:nvPr>
        </p:nvSpPr>
        <p:spPr>
          <a:xfrm>
            <a:off x="231427" y="1641082"/>
            <a:ext cx="5181275" cy="325829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ES" sz="1800" b="0" i="0">
                <a:solidFill>
                  <a:srgbClr val="000000"/>
                </a:solidFill>
                <a:effectLst/>
                <a:latin typeface="Calibri" panose="020F0502020204030204" pitchFamily="34" charset="0"/>
              </a:rPr>
              <a:t>La preferencia por utilizar estos beneficios de transporte demuestra la importancia que los estudiantes otorgan a la conveniencia y eficiencia en sus desplazamientos. Al aprovechar estos sistemas de transporte, los estudiantes pueden optimizar su tiempo y reducir las dificultades asociadas con la movilidad entre campus, lo que a su vez puede tener un impacto positivo en su rendimiento académico y su bienestar general. </a:t>
            </a:r>
            <a:endParaRPr lang="es-CO" sz="3600">
              <a:solidFill>
                <a:schemeClr val="accent1"/>
              </a:solidFill>
            </a:endParaRPr>
          </a:p>
        </p:txBody>
      </p:sp>
      <p:sp>
        <p:nvSpPr>
          <p:cNvPr id="537" name="Google Shape;537;p34"/>
          <p:cNvSpPr txBox="1">
            <a:spLocks noGrp="1"/>
          </p:cNvSpPr>
          <p:nvPr>
            <p:ph type="title" idx="2"/>
          </p:nvPr>
        </p:nvSpPr>
        <p:spPr>
          <a:xfrm>
            <a:off x="2282529" y="631582"/>
            <a:ext cx="1305000" cy="10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539" name="Google Shape;539;p34"/>
          <p:cNvGrpSpPr/>
          <p:nvPr/>
        </p:nvGrpSpPr>
        <p:grpSpPr>
          <a:xfrm>
            <a:off x="5987295" y="2526520"/>
            <a:ext cx="693303" cy="1838431"/>
            <a:chOff x="7363972" y="-223337"/>
            <a:chExt cx="473051" cy="1254388"/>
          </a:xfrm>
        </p:grpSpPr>
        <p:sp>
          <p:nvSpPr>
            <p:cNvPr id="540" name="Google Shape;540;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7480824" y="52920"/>
              <a:ext cx="203693" cy="790830"/>
              <a:chOff x="4595979" y="4179496"/>
              <a:chExt cx="57502" cy="223253"/>
            </a:xfrm>
          </p:grpSpPr>
          <p:sp>
            <p:nvSpPr>
              <p:cNvPr id="542" name="Google Shape;542;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4"/>
          <p:cNvGrpSpPr/>
          <p:nvPr/>
        </p:nvGrpSpPr>
        <p:grpSpPr>
          <a:xfrm>
            <a:off x="7514170" y="2526520"/>
            <a:ext cx="693303" cy="1838431"/>
            <a:chOff x="7363972" y="-223337"/>
            <a:chExt cx="473051" cy="1254388"/>
          </a:xfrm>
        </p:grpSpPr>
        <p:sp>
          <p:nvSpPr>
            <p:cNvPr id="548" name="Google Shape;548;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4"/>
            <p:cNvGrpSpPr/>
            <p:nvPr/>
          </p:nvGrpSpPr>
          <p:grpSpPr>
            <a:xfrm>
              <a:off x="7480824" y="52920"/>
              <a:ext cx="203693" cy="790830"/>
              <a:chOff x="4595979" y="4179496"/>
              <a:chExt cx="57502" cy="223253"/>
            </a:xfrm>
          </p:grpSpPr>
          <p:sp>
            <p:nvSpPr>
              <p:cNvPr id="550" name="Google Shape;550;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5888236" y="1015400"/>
            <a:ext cx="2318929" cy="3349480"/>
            <a:chOff x="7890333" y="3420911"/>
            <a:chExt cx="479382" cy="692423"/>
          </a:xfrm>
        </p:grpSpPr>
        <p:sp>
          <p:nvSpPr>
            <p:cNvPr id="556" name="Google Shape;556;p34"/>
            <p:cNvSpPr/>
            <p:nvPr/>
          </p:nvSpPr>
          <p:spPr>
            <a:xfrm>
              <a:off x="7890333" y="3420911"/>
              <a:ext cx="479382" cy="692423"/>
            </a:xfrm>
            <a:custGeom>
              <a:avLst/>
              <a:gdLst/>
              <a:ahLst/>
              <a:cxnLst/>
              <a:rect l="l" t="t" r="r" b="b"/>
              <a:pathLst>
                <a:path w="12205" h="17629" extrusionOk="0">
                  <a:moveTo>
                    <a:pt x="6637" y="1"/>
                  </a:moveTo>
                  <a:cubicBezTo>
                    <a:pt x="6557" y="1"/>
                    <a:pt x="6307" y="54"/>
                    <a:pt x="6138" y="152"/>
                  </a:cubicBezTo>
                  <a:cubicBezTo>
                    <a:pt x="6102" y="126"/>
                    <a:pt x="6057" y="108"/>
                    <a:pt x="6031" y="90"/>
                  </a:cubicBezTo>
                  <a:cubicBezTo>
                    <a:pt x="5918" y="37"/>
                    <a:pt x="5795" y="8"/>
                    <a:pt x="5670" y="8"/>
                  </a:cubicBezTo>
                  <a:cubicBezTo>
                    <a:pt x="5627" y="8"/>
                    <a:pt x="5583" y="12"/>
                    <a:pt x="5540" y="19"/>
                  </a:cubicBezTo>
                  <a:cubicBezTo>
                    <a:pt x="5379" y="45"/>
                    <a:pt x="5219" y="135"/>
                    <a:pt x="5139" y="277"/>
                  </a:cubicBezTo>
                  <a:cubicBezTo>
                    <a:pt x="5067" y="420"/>
                    <a:pt x="5094" y="625"/>
                    <a:pt x="5237" y="715"/>
                  </a:cubicBezTo>
                  <a:cubicBezTo>
                    <a:pt x="5290" y="741"/>
                    <a:pt x="5353" y="759"/>
                    <a:pt x="5415" y="768"/>
                  </a:cubicBezTo>
                  <a:cubicBezTo>
                    <a:pt x="5469" y="777"/>
                    <a:pt x="5522" y="777"/>
                    <a:pt x="5585" y="777"/>
                  </a:cubicBezTo>
                  <a:lnTo>
                    <a:pt x="5558" y="1071"/>
                  </a:lnTo>
                  <a:cubicBezTo>
                    <a:pt x="5558" y="1071"/>
                    <a:pt x="5549" y="1071"/>
                    <a:pt x="5549" y="1080"/>
                  </a:cubicBezTo>
                  <a:cubicBezTo>
                    <a:pt x="5540" y="1089"/>
                    <a:pt x="5540" y="1107"/>
                    <a:pt x="5549" y="1116"/>
                  </a:cubicBezTo>
                  <a:cubicBezTo>
                    <a:pt x="5549" y="1116"/>
                    <a:pt x="5549" y="1116"/>
                    <a:pt x="5558" y="1125"/>
                  </a:cubicBezTo>
                  <a:lnTo>
                    <a:pt x="5504" y="1821"/>
                  </a:lnTo>
                  <a:cubicBezTo>
                    <a:pt x="5478" y="2124"/>
                    <a:pt x="5710" y="2392"/>
                    <a:pt x="6013" y="2418"/>
                  </a:cubicBezTo>
                  <a:lnTo>
                    <a:pt x="6022" y="2418"/>
                  </a:lnTo>
                  <a:lnTo>
                    <a:pt x="6013" y="2561"/>
                  </a:lnTo>
                  <a:lnTo>
                    <a:pt x="5986" y="2936"/>
                  </a:lnTo>
                  <a:lnTo>
                    <a:pt x="5959" y="2936"/>
                  </a:lnTo>
                  <a:cubicBezTo>
                    <a:pt x="5959" y="2936"/>
                    <a:pt x="5925" y="2934"/>
                    <a:pt x="5867" y="2934"/>
                  </a:cubicBezTo>
                  <a:cubicBezTo>
                    <a:pt x="5779" y="2934"/>
                    <a:pt x="5638" y="2938"/>
                    <a:pt x="5478" y="2954"/>
                  </a:cubicBezTo>
                  <a:cubicBezTo>
                    <a:pt x="5299" y="2972"/>
                    <a:pt x="5103" y="3007"/>
                    <a:pt x="4933" y="3088"/>
                  </a:cubicBezTo>
                  <a:cubicBezTo>
                    <a:pt x="4755" y="3132"/>
                    <a:pt x="4496" y="3275"/>
                    <a:pt x="4345" y="3667"/>
                  </a:cubicBezTo>
                  <a:cubicBezTo>
                    <a:pt x="4139" y="4220"/>
                    <a:pt x="3435" y="5487"/>
                    <a:pt x="3194" y="5907"/>
                  </a:cubicBezTo>
                  <a:cubicBezTo>
                    <a:pt x="3042" y="5755"/>
                    <a:pt x="2890" y="5657"/>
                    <a:pt x="2890" y="5657"/>
                  </a:cubicBezTo>
                  <a:lnTo>
                    <a:pt x="1222" y="4220"/>
                  </a:lnTo>
                  <a:lnTo>
                    <a:pt x="1187" y="4256"/>
                  </a:lnTo>
                  <a:cubicBezTo>
                    <a:pt x="1124" y="4185"/>
                    <a:pt x="1080" y="4096"/>
                    <a:pt x="1071" y="4006"/>
                  </a:cubicBezTo>
                  <a:cubicBezTo>
                    <a:pt x="1053" y="3926"/>
                    <a:pt x="1062" y="3837"/>
                    <a:pt x="1026" y="3765"/>
                  </a:cubicBezTo>
                  <a:cubicBezTo>
                    <a:pt x="999" y="3721"/>
                    <a:pt x="964" y="3685"/>
                    <a:pt x="928" y="3650"/>
                  </a:cubicBezTo>
                  <a:cubicBezTo>
                    <a:pt x="794" y="3525"/>
                    <a:pt x="660" y="3418"/>
                    <a:pt x="509" y="3319"/>
                  </a:cubicBezTo>
                  <a:cubicBezTo>
                    <a:pt x="490" y="3307"/>
                    <a:pt x="466" y="3294"/>
                    <a:pt x="445" y="3294"/>
                  </a:cubicBezTo>
                  <a:cubicBezTo>
                    <a:pt x="436" y="3294"/>
                    <a:pt x="427" y="3296"/>
                    <a:pt x="419" y="3302"/>
                  </a:cubicBezTo>
                  <a:cubicBezTo>
                    <a:pt x="393" y="3319"/>
                    <a:pt x="384" y="3346"/>
                    <a:pt x="393" y="3373"/>
                  </a:cubicBezTo>
                  <a:cubicBezTo>
                    <a:pt x="410" y="3400"/>
                    <a:pt x="428" y="3426"/>
                    <a:pt x="446" y="3444"/>
                  </a:cubicBezTo>
                  <a:cubicBezTo>
                    <a:pt x="482" y="3471"/>
                    <a:pt x="509" y="3498"/>
                    <a:pt x="544" y="3534"/>
                  </a:cubicBezTo>
                  <a:cubicBezTo>
                    <a:pt x="571" y="3551"/>
                    <a:pt x="598" y="3587"/>
                    <a:pt x="589" y="3623"/>
                  </a:cubicBezTo>
                  <a:cubicBezTo>
                    <a:pt x="580" y="3650"/>
                    <a:pt x="553" y="3658"/>
                    <a:pt x="535" y="3667"/>
                  </a:cubicBezTo>
                  <a:cubicBezTo>
                    <a:pt x="473" y="3703"/>
                    <a:pt x="419" y="3757"/>
                    <a:pt x="366" y="3810"/>
                  </a:cubicBezTo>
                  <a:cubicBezTo>
                    <a:pt x="348" y="3837"/>
                    <a:pt x="321" y="3864"/>
                    <a:pt x="321" y="3899"/>
                  </a:cubicBezTo>
                  <a:cubicBezTo>
                    <a:pt x="321" y="3917"/>
                    <a:pt x="330" y="3944"/>
                    <a:pt x="339" y="3962"/>
                  </a:cubicBezTo>
                  <a:cubicBezTo>
                    <a:pt x="375" y="4033"/>
                    <a:pt x="428" y="4087"/>
                    <a:pt x="491" y="4140"/>
                  </a:cubicBezTo>
                  <a:cubicBezTo>
                    <a:pt x="633" y="4256"/>
                    <a:pt x="848" y="4292"/>
                    <a:pt x="955" y="4452"/>
                  </a:cubicBezTo>
                  <a:cubicBezTo>
                    <a:pt x="964" y="4461"/>
                    <a:pt x="972" y="4470"/>
                    <a:pt x="981" y="4479"/>
                  </a:cubicBezTo>
                  <a:lnTo>
                    <a:pt x="964" y="4488"/>
                  </a:lnTo>
                  <a:lnTo>
                    <a:pt x="2659" y="6397"/>
                  </a:lnTo>
                  <a:cubicBezTo>
                    <a:pt x="2659" y="6397"/>
                    <a:pt x="2881" y="6721"/>
                    <a:pt x="3140" y="6721"/>
                  </a:cubicBezTo>
                  <a:cubicBezTo>
                    <a:pt x="3224" y="6721"/>
                    <a:pt x="3313" y="6686"/>
                    <a:pt x="3399" y="6593"/>
                  </a:cubicBezTo>
                  <a:cubicBezTo>
                    <a:pt x="3417" y="6585"/>
                    <a:pt x="3426" y="6567"/>
                    <a:pt x="3435" y="6549"/>
                  </a:cubicBezTo>
                  <a:cubicBezTo>
                    <a:pt x="3533" y="6442"/>
                    <a:pt x="3649" y="6263"/>
                    <a:pt x="3836" y="6040"/>
                  </a:cubicBezTo>
                  <a:cubicBezTo>
                    <a:pt x="3970" y="5862"/>
                    <a:pt x="4220" y="5532"/>
                    <a:pt x="4470" y="5148"/>
                  </a:cubicBezTo>
                  <a:lnTo>
                    <a:pt x="4470" y="5148"/>
                  </a:lnTo>
                  <a:cubicBezTo>
                    <a:pt x="4425" y="6094"/>
                    <a:pt x="4389" y="7209"/>
                    <a:pt x="4362" y="7967"/>
                  </a:cubicBezTo>
                  <a:lnTo>
                    <a:pt x="1356" y="6799"/>
                  </a:lnTo>
                  <a:lnTo>
                    <a:pt x="1338" y="6799"/>
                  </a:lnTo>
                  <a:lnTo>
                    <a:pt x="607" y="6763"/>
                  </a:lnTo>
                  <a:lnTo>
                    <a:pt x="0" y="6736"/>
                  </a:lnTo>
                  <a:lnTo>
                    <a:pt x="464" y="7129"/>
                  </a:lnTo>
                  <a:lnTo>
                    <a:pt x="1026" y="7593"/>
                  </a:lnTo>
                  <a:lnTo>
                    <a:pt x="1044" y="7610"/>
                  </a:lnTo>
                  <a:lnTo>
                    <a:pt x="4550" y="8984"/>
                  </a:lnTo>
                  <a:lnTo>
                    <a:pt x="4354" y="16540"/>
                  </a:lnTo>
                  <a:lnTo>
                    <a:pt x="4452" y="16540"/>
                  </a:lnTo>
                  <a:lnTo>
                    <a:pt x="4452" y="16692"/>
                  </a:lnTo>
                  <a:lnTo>
                    <a:pt x="4416" y="16692"/>
                  </a:lnTo>
                  <a:cubicBezTo>
                    <a:pt x="4416" y="16692"/>
                    <a:pt x="3792" y="17183"/>
                    <a:pt x="3542" y="17218"/>
                  </a:cubicBezTo>
                  <a:cubicBezTo>
                    <a:pt x="3310" y="17245"/>
                    <a:pt x="2971" y="17388"/>
                    <a:pt x="2882" y="17557"/>
                  </a:cubicBezTo>
                  <a:cubicBezTo>
                    <a:pt x="2873" y="17584"/>
                    <a:pt x="2864" y="17602"/>
                    <a:pt x="2864" y="17629"/>
                  </a:cubicBezTo>
                  <a:lnTo>
                    <a:pt x="4380" y="17629"/>
                  </a:lnTo>
                  <a:lnTo>
                    <a:pt x="4425" y="17557"/>
                  </a:lnTo>
                  <a:lnTo>
                    <a:pt x="4505" y="17450"/>
                  </a:lnTo>
                  <a:lnTo>
                    <a:pt x="4585" y="17450"/>
                  </a:lnTo>
                  <a:lnTo>
                    <a:pt x="4585" y="17557"/>
                  </a:lnTo>
                  <a:lnTo>
                    <a:pt x="4585" y="17629"/>
                  </a:lnTo>
                  <a:lnTo>
                    <a:pt x="4951" y="17629"/>
                  </a:lnTo>
                  <a:lnTo>
                    <a:pt x="4951" y="17557"/>
                  </a:lnTo>
                  <a:lnTo>
                    <a:pt x="4951" y="16692"/>
                  </a:lnTo>
                  <a:lnTo>
                    <a:pt x="4916" y="16692"/>
                  </a:lnTo>
                  <a:lnTo>
                    <a:pt x="4916" y="16540"/>
                  </a:lnTo>
                  <a:lnTo>
                    <a:pt x="5040" y="16540"/>
                  </a:lnTo>
                  <a:lnTo>
                    <a:pt x="5924" y="9894"/>
                  </a:lnTo>
                  <a:lnTo>
                    <a:pt x="7244" y="16540"/>
                  </a:lnTo>
                  <a:lnTo>
                    <a:pt x="7315" y="16540"/>
                  </a:lnTo>
                  <a:lnTo>
                    <a:pt x="7315" y="16692"/>
                  </a:lnTo>
                  <a:lnTo>
                    <a:pt x="7280" y="16692"/>
                  </a:lnTo>
                  <a:lnTo>
                    <a:pt x="7280" y="17557"/>
                  </a:lnTo>
                  <a:lnTo>
                    <a:pt x="7280" y="17629"/>
                  </a:lnTo>
                  <a:lnTo>
                    <a:pt x="7645" y="17629"/>
                  </a:lnTo>
                  <a:lnTo>
                    <a:pt x="7645" y="17557"/>
                  </a:lnTo>
                  <a:lnTo>
                    <a:pt x="7645" y="17450"/>
                  </a:lnTo>
                  <a:lnTo>
                    <a:pt x="7726" y="17450"/>
                  </a:lnTo>
                  <a:lnTo>
                    <a:pt x="7806" y="17557"/>
                  </a:lnTo>
                  <a:lnTo>
                    <a:pt x="7851" y="17629"/>
                  </a:lnTo>
                  <a:lnTo>
                    <a:pt x="9367" y="17629"/>
                  </a:lnTo>
                  <a:cubicBezTo>
                    <a:pt x="9367" y="17602"/>
                    <a:pt x="9358" y="17584"/>
                    <a:pt x="9349" y="17557"/>
                  </a:cubicBezTo>
                  <a:cubicBezTo>
                    <a:pt x="9260" y="17388"/>
                    <a:pt x="8921" y="17245"/>
                    <a:pt x="8698" y="17218"/>
                  </a:cubicBezTo>
                  <a:cubicBezTo>
                    <a:pt x="8439" y="17183"/>
                    <a:pt x="7815" y="16692"/>
                    <a:pt x="7815" y="16692"/>
                  </a:cubicBezTo>
                  <a:lnTo>
                    <a:pt x="7788" y="16692"/>
                  </a:lnTo>
                  <a:lnTo>
                    <a:pt x="7788" y="16540"/>
                  </a:lnTo>
                  <a:lnTo>
                    <a:pt x="7851" y="16540"/>
                  </a:lnTo>
                  <a:lnTo>
                    <a:pt x="7378" y="10082"/>
                  </a:lnTo>
                  <a:lnTo>
                    <a:pt x="11490" y="11687"/>
                  </a:lnTo>
                  <a:lnTo>
                    <a:pt x="11883" y="11839"/>
                  </a:lnTo>
                  <a:lnTo>
                    <a:pt x="12043" y="11429"/>
                  </a:lnTo>
                  <a:lnTo>
                    <a:pt x="12204" y="11027"/>
                  </a:lnTo>
                  <a:lnTo>
                    <a:pt x="11812" y="10876"/>
                  </a:lnTo>
                  <a:lnTo>
                    <a:pt x="11249" y="10653"/>
                  </a:lnTo>
                  <a:lnTo>
                    <a:pt x="8761" y="9680"/>
                  </a:lnTo>
                  <a:cubicBezTo>
                    <a:pt x="8734" y="9600"/>
                    <a:pt x="8689" y="9520"/>
                    <a:pt x="8618" y="9457"/>
                  </a:cubicBezTo>
                  <a:cubicBezTo>
                    <a:pt x="8582" y="9412"/>
                    <a:pt x="8555" y="9350"/>
                    <a:pt x="8555" y="9279"/>
                  </a:cubicBezTo>
                  <a:lnTo>
                    <a:pt x="8555" y="9279"/>
                  </a:lnTo>
                  <a:lnTo>
                    <a:pt x="8627" y="9288"/>
                  </a:lnTo>
                  <a:lnTo>
                    <a:pt x="8645" y="9216"/>
                  </a:lnTo>
                  <a:lnTo>
                    <a:pt x="9171" y="6932"/>
                  </a:lnTo>
                  <a:cubicBezTo>
                    <a:pt x="9171" y="6932"/>
                    <a:pt x="9233" y="6781"/>
                    <a:pt x="9224" y="6611"/>
                  </a:cubicBezTo>
                  <a:cubicBezTo>
                    <a:pt x="9233" y="6469"/>
                    <a:pt x="9126" y="6237"/>
                    <a:pt x="9028" y="5853"/>
                  </a:cubicBezTo>
                  <a:cubicBezTo>
                    <a:pt x="8894" y="5353"/>
                    <a:pt x="8386" y="3846"/>
                    <a:pt x="7824" y="3275"/>
                  </a:cubicBezTo>
                  <a:cubicBezTo>
                    <a:pt x="7761" y="3159"/>
                    <a:pt x="7628" y="3034"/>
                    <a:pt x="7333" y="3025"/>
                  </a:cubicBezTo>
                  <a:cubicBezTo>
                    <a:pt x="7297" y="3025"/>
                    <a:pt x="7262" y="3016"/>
                    <a:pt x="7235" y="3016"/>
                  </a:cubicBezTo>
                  <a:cubicBezTo>
                    <a:pt x="7128" y="3016"/>
                    <a:pt x="7021" y="3007"/>
                    <a:pt x="6914" y="2998"/>
                  </a:cubicBezTo>
                  <a:lnTo>
                    <a:pt x="6816" y="2998"/>
                  </a:lnTo>
                  <a:lnTo>
                    <a:pt x="6869" y="2374"/>
                  </a:lnTo>
                  <a:cubicBezTo>
                    <a:pt x="6950" y="2311"/>
                    <a:pt x="7021" y="2240"/>
                    <a:pt x="7066" y="2151"/>
                  </a:cubicBezTo>
                  <a:lnTo>
                    <a:pt x="7173" y="2151"/>
                  </a:lnTo>
                  <a:cubicBezTo>
                    <a:pt x="7178" y="2151"/>
                    <a:pt x="7184" y="2151"/>
                    <a:pt x="7189" y="2151"/>
                  </a:cubicBezTo>
                  <a:cubicBezTo>
                    <a:pt x="7315" y="2151"/>
                    <a:pt x="7414" y="2056"/>
                    <a:pt x="7422" y="1928"/>
                  </a:cubicBezTo>
                  <a:lnTo>
                    <a:pt x="7485" y="777"/>
                  </a:lnTo>
                  <a:cubicBezTo>
                    <a:pt x="7485" y="732"/>
                    <a:pt x="7476" y="697"/>
                    <a:pt x="7458" y="661"/>
                  </a:cubicBezTo>
                  <a:cubicBezTo>
                    <a:pt x="7431" y="491"/>
                    <a:pt x="7387" y="331"/>
                    <a:pt x="7271" y="215"/>
                  </a:cubicBezTo>
                  <a:cubicBezTo>
                    <a:pt x="7110" y="37"/>
                    <a:pt x="6869" y="10"/>
                    <a:pt x="663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4"/>
            <p:cNvGrpSpPr/>
            <p:nvPr/>
          </p:nvGrpSpPr>
          <p:grpSpPr>
            <a:xfrm>
              <a:off x="7890341" y="3420911"/>
              <a:ext cx="479370" cy="692405"/>
              <a:chOff x="8409253" y="3420911"/>
              <a:chExt cx="479370" cy="692405"/>
            </a:xfrm>
          </p:grpSpPr>
          <p:sp>
            <p:nvSpPr>
              <p:cNvPr id="558" name="Google Shape;558;p34"/>
              <p:cNvSpPr/>
              <p:nvPr/>
            </p:nvSpPr>
            <p:spPr>
              <a:xfrm>
                <a:off x="8643655" y="3476290"/>
                <a:ext cx="37864" cy="72231"/>
              </a:xfrm>
              <a:custGeom>
                <a:avLst/>
                <a:gdLst/>
                <a:ahLst/>
                <a:cxnLst/>
                <a:rect l="l" t="t" r="r" b="b"/>
                <a:pathLst>
                  <a:path w="964" h="1839" extrusionOk="0">
                    <a:moveTo>
                      <a:pt x="134" y="0"/>
                    </a:moveTo>
                    <a:lnTo>
                      <a:pt x="0" y="1767"/>
                    </a:lnTo>
                    <a:lnTo>
                      <a:pt x="830" y="1838"/>
                    </a:lnTo>
                    <a:lnTo>
                      <a:pt x="964" y="72"/>
                    </a:lnTo>
                    <a:lnTo>
                      <a:pt x="13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8645737" y="3440824"/>
                <a:ext cx="57149" cy="63590"/>
              </a:xfrm>
              <a:custGeom>
                <a:avLst/>
                <a:gdLst/>
                <a:ahLst/>
                <a:cxnLst/>
                <a:rect l="l" t="t" r="r" b="b"/>
                <a:pathLst>
                  <a:path w="1455" h="1619" extrusionOk="0">
                    <a:moveTo>
                      <a:pt x="730" y="1"/>
                    </a:moveTo>
                    <a:cubicBezTo>
                      <a:pt x="367" y="1"/>
                      <a:pt x="62" y="295"/>
                      <a:pt x="37" y="662"/>
                    </a:cubicBezTo>
                    <a:lnTo>
                      <a:pt x="28" y="886"/>
                    </a:lnTo>
                    <a:cubicBezTo>
                      <a:pt x="1" y="1269"/>
                      <a:pt x="304" y="1599"/>
                      <a:pt x="688" y="1617"/>
                    </a:cubicBezTo>
                    <a:cubicBezTo>
                      <a:pt x="704" y="1618"/>
                      <a:pt x="719" y="1619"/>
                      <a:pt x="735" y="1619"/>
                    </a:cubicBezTo>
                    <a:cubicBezTo>
                      <a:pt x="1098" y="1619"/>
                      <a:pt x="1403" y="1325"/>
                      <a:pt x="1428" y="957"/>
                    </a:cubicBezTo>
                    <a:lnTo>
                      <a:pt x="1437" y="734"/>
                    </a:lnTo>
                    <a:cubicBezTo>
                      <a:pt x="1455" y="350"/>
                      <a:pt x="1161" y="20"/>
                      <a:pt x="777" y="2"/>
                    </a:cubicBezTo>
                    <a:cubicBezTo>
                      <a:pt x="761" y="1"/>
                      <a:pt x="745"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8624371" y="3431005"/>
                <a:ext cx="68736" cy="86411"/>
              </a:xfrm>
              <a:custGeom>
                <a:avLst/>
                <a:gdLst/>
                <a:ahLst/>
                <a:cxnLst/>
                <a:rect l="l" t="t" r="r" b="b"/>
                <a:pathLst>
                  <a:path w="1750" h="2200" extrusionOk="0">
                    <a:moveTo>
                      <a:pt x="656" y="0"/>
                    </a:moveTo>
                    <a:cubicBezTo>
                      <a:pt x="366" y="0"/>
                      <a:pt x="124" y="224"/>
                      <a:pt x="99" y="520"/>
                    </a:cubicBezTo>
                    <a:lnTo>
                      <a:pt x="18" y="1564"/>
                    </a:lnTo>
                    <a:cubicBezTo>
                      <a:pt x="1" y="1867"/>
                      <a:pt x="233" y="2135"/>
                      <a:pt x="536" y="2161"/>
                    </a:cubicBezTo>
                    <a:lnTo>
                      <a:pt x="1044" y="2197"/>
                    </a:lnTo>
                    <a:cubicBezTo>
                      <a:pt x="1061" y="2199"/>
                      <a:pt x="1077" y="2199"/>
                      <a:pt x="1093" y="2199"/>
                    </a:cubicBezTo>
                    <a:cubicBezTo>
                      <a:pt x="1384" y="2199"/>
                      <a:pt x="1626" y="1976"/>
                      <a:pt x="1651" y="1689"/>
                    </a:cubicBezTo>
                    <a:lnTo>
                      <a:pt x="1678" y="1314"/>
                    </a:lnTo>
                    <a:lnTo>
                      <a:pt x="1731" y="645"/>
                    </a:lnTo>
                    <a:cubicBezTo>
                      <a:pt x="1749" y="333"/>
                      <a:pt x="1517" y="65"/>
                      <a:pt x="1214" y="38"/>
                    </a:cubicBezTo>
                    <a:lnTo>
                      <a:pt x="705" y="3"/>
                    </a:lnTo>
                    <a:cubicBezTo>
                      <a:pt x="689" y="1"/>
                      <a:pt x="673" y="0"/>
                      <a:pt x="656"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8729160" y="3773888"/>
                <a:ext cx="23841" cy="45208"/>
              </a:xfrm>
              <a:custGeom>
                <a:avLst/>
                <a:gdLst/>
                <a:ahLst/>
                <a:cxnLst/>
                <a:rect l="l" t="t" r="r" b="b"/>
                <a:pathLst>
                  <a:path w="607" h="1151" extrusionOk="0">
                    <a:moveTo>
                      <a:pt x="362" y="1"/>
                    </a:moveTo>
                    <a:cubicBezTo>
                      <a:pt x="223" y="1"/>
                      <a:pt x="61" y="600"/>
                      <a:pt x="36" y="693"/>
                    </a:cubicBezTo>
                    <a:cubicBezTo>
                      <a:pt x="18" y="756"/>
                      <a:pt x="0" y="827"/>
                      <a:pt x="45" y="872"/>
                    </a:cubicBezTo>
                    <a:cubicBezTo>
                      <a:pt x="57" y="878"/>
                      <a:pt x="70" y="884"/>
                      <a:pt x="82" y="884"/>
                    </a:cubicBezTo>
                    <a:cubicBezTo>
                      <a:pt x="88" y="884"/>
                      <a:pt x="93" y="883"/>
                      <a:pt x="98" y="880"/>
                    </a:cubicBezTo>
                    <a:cubicBezTo>
                      <a:pt x="107" y="872"/>
                      <a:pt x="116" y="863"/>
                      <a:pt x="125" y="845"/>
                    </a:cubicBezTo>
                    <a:cubicBezTo>
                      <a:pt x="134" y="809"/>
                      <a:pt x="134" y="764"/>
                      <a:pt x="143" y="720"/>
                    </a:cubicBezTo>
                    <a:cubicBezTo>
                      <a:pt x="152" y="684"/>
                      <a:pt x="178" y="640"/>
                      <a:pt x="214" y="631"/>
                    </a:cubicBezTo>
                    <a:cubicBezTo>
                      <a:pt x="259" y="702"/>
                      <a:pt x="277" y="782"/>
                      <a:pt x="277" y="863"/>
                    </a:cubicBezTo>
                    <a:cubicBezTo>
                      <a:pt x="277" y="916"/>
                      <a:pt x="259" y="970"/>
                      <a:pt x="268" y="1023"/>
                    </a:cubicBezTo>
                    <a:cubicBezTo>
                      <a:pt x="277" y="1086"/>
                      <a:pt x="303" y="1139"/>
                      <a:pt x="357" y="1148"/>
                    </a:cubicBezTo>
                    <a:cubicBezTo>
                      <a:pt x="365" y="1150"/>
                      <a:pt x="372" y="1150"/>
                      <a:pt x="380" y="1150"/>
                    </a:cubicBezTo>
                    <a:cubicBezTo>
                      <a:pt x="417" y="1150"/>
                      <a:pt x="452" y="1133"/>
                      <a:pt x="482" y="1103"/>
                    </a:cubicBezTo>
                    <a:cubicBezTo>
                      <a:pt x="509" y="1068"/>
                      <a:pt x="526" y="1014"/>
                      <a:pt x="535" y="979"/>
                    </a:cubicBezTo>
                    <a:cubicBezTo>
                      <a:pt x="571" y="863"/>
                      <a:pt x="607" y="738"/>
                      <a:pt x="562" y="631"/>
                    </a:cubicBezTo>
                    <a:cubicBezTo>
                      <a:pt x="509" y="497"/>
                      <a:pt x="410" y="434"/>
                      <a:pt x="410" y="274"/>
                    </a:cubicBezTo>
                    <a:cubicBezTo>
                      <a:pt x="410" y="211"/>
                      <a:pt x="464" y="51"/>
                      <a:pt x="384" y="6"/>
                    </a:cubicBezTo>
                    <a:cubicBezTo>
                      <a:pt x="376" y="3"/>
                      <a:pt x="369" y="1"/>
                      <a:pt x="362"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8421861" y="3550287"/>
                <a:ext cx="42066" cy="51296"/>
              </a:xfrm>
              <a:custGeom>
                <a:avLst/>
                <a:gdLst/>
                <a:ahLst/>
                <a:cxnLst/>
                <a:rect l="l" t="t" r="r" b="b"/>
                <a:pathLst>
                  <a:path w="1071" h="1306" extrusionOk="0">
                    <a:moveTo>
                      <a:pt x="124" y="0"/>
                    </a:moveTo>
                    <a:cubicBezTo>
                      <a:pt x="115" y="0"/>
                      <a:pt x="106" y="2"/>
                      <a:pt x="98" y="8"/>
                    </a:cubicBezTo>
                    <a:cubicBezTo>
                      <a:pt x="72" y="17"/>
                      <a:pt x="63" y="52"/>
                      <a:pt x="72" y="79"/>
                    </a:cubicBezTo>
                    <a:cubicBezTo>
                      <a:pt x="81" y="106"/>
                      <a:pt x="107" y="132"/>
                      <a:pt x="125" y="150"/>
                    </a:cubicBezTo>
                    <a:cubicBezTo>
                      <a:pt x="161" y="177"/>
                      <a:pt x="188" y="204"/>
                      <a:pt x="214" y="240"/>
                    </a:cubicBezTo>
                    <a:cubicBezTo>
                      <a:pt x="241" y="257"/>
                      <a:pt x="277" y="293"/>
                      <a:pt x="259" y="329"/>
                    </a:cubicBezTo>
                    <a:cubicBezTo>
                      <a:pt x="250" y="356"/>
                      <a:pt x="232" y="364"/>
                      <a:pt x="214" y="373"/>
                    </a:cubicBezTo>
                    <a:cubicBezTo>
                      <a:pt x="152" y="409"/>
                      <a:pt x="89" y="463"/>
                      <a:pt x="45" y="516"/>
                    </a:cubicBezTo>
                    <a:cubicBezTo>
                      <a:pt x="18" y="534"/>
                      <a:pt x="0" y="570"/>
                      <a:pt x="0" y="605"/>
                    </a:cubicBezTo>
                    <a:cubicBezTo>
                      <a:pt x="0" y="623"/>
                      <a:pt x="9" y="650"/>
                      <a:pt x="18" y="668"/>
                    </a:cubicBezTo>
                    <a:cubicBezTo>
                      <a:pt x="54" y="739"/>
                      <a:pt x="107" y="793"/>
                      <a:pt x="161" y="846"/>
                    </a:cubicBezTo>
                    <a:cubicBezTo>
                      <a:pt x="313" y="962"/>
                      <a:pt x="518" y="998"/>
                      <a:pt x="634" y="1158"/>
                    </a:cubicBezTo>
                    <a:cubicBezTo>
                      <a:pt x="669" y="1212"/>
                      <a:pt x="723" y="1265"/>
                      <a:pt x="759" y="1301"/>
                    </a:cubicBezTo>
                    <a:cubicBezTo>
                      <a:pt x="761" y="1304"/>
                      <a:pt x="765" y="1305"/>
                      <a:pt x="769" y="1305"/>
                    </a:cubicBezTo>
                    <a:cubicBezTo>
                      <a:pt x="790" y="1305"/>
                      <a:pt x="824" y="1272"/>
                      <a:pt x="839" y="1257"/>
                    </a:cubicBezTo>
                    <a:cubicBezTo>
                      <a:pt x="883" y="1239"/>
                      <a:pt x="1071" y="1167"/>
                      <a:pt x="1026" y="1132"/>
                    </a:cubicBezTo>
                    <a:cubicBezTo>
                      <a:pt x="937" y="1034"/>
                      <a:pt x="928" y="1025"/>
                      <a:pt x="875" y="971"/>
                    </a:cubicBezTo>
                    <a:cubicBezTo>
                      <a:pt x="812" y="900"/>
                      <a:pt x="759" y="810"/>
                      <a:pt x="741" y="712"/>
                    </a:cubicBezTo>
                    <a:cubicBezTo>
                      <a:pt x="732" y="632"/>
                      <a:pt x="741" y="543"/>
                      <a:pt x="696" y="471"/>
                    </a:cubicBezTo>
                    <a:cubicBezTo>
                      <a:pt x="678" y="427"/>
                      <a:pt x="643" y="391"/>
                      <a:pt x="607" y="356"/>
                    </a:cubicBezTo>
                    <a:cubicBezTo>
                      <a:pt x="473" y="231"/>
                      <a:pt x="339" y="124"/>
                      <a:pt x="188" y="25"/>
                    </a:cubicBezTo>
                    <a:cubicBezTo>
                      <a:pt x="169" y="13"/>
                      <a:pt x="145" y="0"/>
                      <a:pt x="124"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8696561" y="4056875"/>
                <a:ext cx="18264" cy="28751"/>
              </a:xfrm>
              <a:custGeom>
                <a:avLst/>
                <a:gdLst/>
                <a:ahLst/>
                <a:cxnLst/>
                <a:rect l="l" t="t" r="r" b="b"/>
                <a:pathLst>
                  <a:path w="465" h="732" extrusionOk="0">
                    <a:moveTo>
                      <a:pt x="0" y="0"/>
                    </a:moveTo>
                    <a:lnTo>
                      <a:pt x="0" y="732"/>
                    </a:lnTo>
                    <a:lnTo>
                      <a:pt x="464" y="732"/>
                    </a:lnTo>
                    <a:lnTo>
                      <a:pt x="46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8695147" y="4076513"/>
                <a:ext cx="82051" cy="36803"/>
              </a:xfrm>
              <a:custGeom>
                <a:avLst/>
                <a:gdLst/>
                <a:ahLst/>
                <a:cxnLst/>
                <a:rect l="l" t="t" r="r" b="b"/>
                <a:pathLst>
                  <a:path w="2089" h="937" extrusionOk="0">
                    <a:moveTo>
                      <a:pt x="1" y="0"/>
                    </a:moveTo>
                    <a:lnTo>
                      <a:pt x="1" y="937"/>
                    </a:lnTo>
                    <a:lnTo>
                      <a:pt x="366" y="937"/>
                    </a:lnTo>
                    <a:lnTo>
                      <a:pt x="366" y="758"/>
                    </a:lnTo>
                    <a:lnTo>
                      <a:pt x="447" y="758"/>
                    </a:lnTo>
                    <a:lnTo>
                      <a:pt x="527" y="865"/>
                    </a:lnTo>
                    <a:lnTo>
                      <a:pt x="572" y="937"/>
                    </a:lnTo>
                    <a:lnTo>
                      <a:pt x="2088" y="937"/>
                    </a:lnTo>
                    <a:cubicBezTo>
                      <a:pt x="2088" y="910"/>
                      <a:pt x="2079" y="892"/>
                      <a:pt x="2070" y="865"/>
                    </a:cubicBezTo>
                    <a:cubicBezTo>
                      <a:pt x="1981" y="696"/>
                      <a:pt x="1642" y="553"/>
                      <a:pt x="1410" y="526"/>
                    </a:cubicBezTo>
                    <a:cubicBezTo>
                      <a:pt x="1160" y="491"/>
                      <a:pt x="536"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8715846" y="4110487"/>
                <a:ext cx="61351" cy="2828"/>
              </a:xfrm>
              <a:custGeom>
                <a:avLst/>
                <a:gdLst/>
                <a:ahLst/>
                <a:cxnLst/>
                <a:rect l="l" t="t" r="r" b="b"/>
                <a:pathLst>
                  <a:path w="1562" h="72" extrusionOk="0">
                    <a:moveTo>
                      <a:pt x="0" y="0"/>
                    </a:moveTo>
                    <a:lnTo>
                      <a:pt x="45" y="72"/>
                    </a:lnTo>
                    <a:lnTo>
                      <a:pt x="1561" y="72"/>
                    </a:lnTo>
                    <a:cubicBezTo>
                      <a:pt x="1561" y="45"/>
                      <a:pt x="1552" y="27"/>
                      <a:pt x="1543" y="0"/>
                    </a:cubicBez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8695147"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8583720" y="4056875"/>
                <a:ext cx="18618" cy="28751"/>
              </a:xfrm>
              <a:custGeom>
                <a:avLst/>
                <a:gdLst/>
                <a:ahLst/>
                <a:cxnLst/>
                <a:rect l="l" t="t" r="r" b="b"/>
                <a:pathLst>
                  <a:path w="474" h="732" extrusionOk="0">
                    <a:moveTo>
                      <a:pt x="1" y="0"/>
                    </a:moveTo>
                    <a:lnTo>
                      <a:pt x="1" y="732"/>
                    </a:lnTo>
                    <a:lnTo>
                      <a:pt x="474" y="732"/>
                    </a:lnTo>
                    <a:lnTo>
                      <a:pt x="47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8579517" y="3536148"/>
                <a:ext cx="139867" cy="237668"/>
              </a:xfrm>
              <a:custGeom>
                <a:avLst/>
                <a:gdLst/>
                <a:ahLst/>
                <a:cxnLst/>
                <a:rect l="l" t="t" r="r" b="b"/>
                <a:pathLst>
                  <a:path w="3561" h="6051" extrusionOk="0">
                    <a:moveTo>
                      <a:pt x="1532" y="0"/>
                    </a:moveTo>
                    <a:cubicBezTo>
                      <a:pt x="1445" y="0"/>
                      <a:pt x="1303" y="4"/>
                      <a:pt x="1143" y="20"/>
                    </a:cubicBezTo>
                    <a:cubicBezTo>
                      <a:pt x="768" y="64"/>
                      <a:pt x="304" y="180"/>
                      <a:pt x="242" y="546"/>
                    </a:cubicBezTo>
                    <a:cubicBezTo>
                      <a:pt x="135" y="1170"/>
                      <a:pt x="1" y="5899"/>
                      <a:pt x="1" y="5899"/>
                    </a:cubicBezTo>
                    <a:lnTo>
                      <a:pt x="3105" y="6050"/>
                    </a:lnTo>
                    <a:lnTo>
                      <a:pt x="3212" y="6050"/>
                    </a:lnTo>
                    <a:lnTo>
                      <a:pt x="3462" y="1724"/>
                    </a:lnTo>
                    <a:lnTo>
                      <a:pt x="3533" y="546"/>
                    </a:lnTo>
                    <a:cubicBezTo>
                      <a:pt x="3533" y="546"/>
                      <a:pt x="3560" y="118"/>
                      <a:pt x="2989" y="91"/>
                    </a:cubicBezTo>
                    <a:cubicBezTo>
                      <a:pt x="2963" y="91"/>
                      <a:pt x="2927" y="82"/>
                      <a:pt x="2891" y="82"/>
                    </a:cubicBezTo>
                    <a:cubicBezTo>
                      <a:pt x="2338" y="55"/>
                      <a:pt x="1624" y="2"/>
                      <a:pt x="1624" y="2"/>
                    </a:cubicBezTo>
                    <a:cubicBezTo>
                      <a:pt x="1624" y="2"/>
                      <a:pt x="1590"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8580224" y="3730998"/>
                <a:ext cx="137393" cy="339593"/>
              </a:xfrm>
              <a:custGeom>
                <a:avLst/>
                <a:gdLst/>
                <a:ahLst/>
                <a:cxnLst/>
                <a:rect l="l" t="t" r="r" b="b"/>
                <a:pathLst>
                  <a:path w="3498" h="8646" extrusionOk="0">
                    <a:moveTo>
                      <a:pt x="224" y="1"/>
                    </a:moveTo>
                    <a:lnTo>
                      <a:pt x="1" y="8645"/>
                    </a:lnTo>
                    <a:lnTo>
                      <a:pt x="679" y="8645"/>
                    </a:lnTo>
                    <a:lnTo>
                      <a:pt x="1571" y="1999"/>
                    </a:lnTo>
                    <a:lnTo>
                      <a:pt x="2882" y="8645"/>
                    </a:lnTo>
                    <a:lnTo>
                      <a:pt x="3498" y="8645"/>
                    </a:lnTo>
                    <a:lnTo>
                      <a:pt x="2864" y="135"/>
                    </a:lnTo>
                    <a:lnTo>
                      <a:pt x="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8521702" y="4076513"/>
                <a:ext cx="82051" cy="36803"/>
              </a:xfrm>
              <a:custGeom>
                <a:avLst/>
                <a:gdLst/>
                <a:ahLst/>
                <a:cxnLst/>
                <a:rect l="l" t="t" r="r" b="b"/>
                <a:pathLst>
                  <a:path w="2089" h="937" extrusionOk="0">
                    <a:moveTo>
                      <a:pt x="1553" y="0"/>
                    </a:moveTo>
                    <a:cubicBezTo>
                      <a:pt x="1553" y="0"/>
                      <a:pt x="929" y="491"/>
                      <a:pt x="670" y="526"/>
                    </a:cubicBezTo>
                    <a:cubicBezTo>
                      <a:pt x="447" y="553"/>
                      <a:pt x="108" y="696"/>
                      <a:pt x="19" y="865"/>
                    </a:cubicBezTo>
                    <a:cubicBezTo>
                      <a:pt x="10" y="892"/>
                      <a:pt x="1" y="910"/>
                      <a:pt x="1" y="937"/>
                    </a:cubicBezTo>
                    <a:lnTo>
                      <a:pt x="1517" y="937"/>
                    </a:lnTo>
                    <a:lnTo>
                      <a:pt x="1562" y="865"/>
                    </a:lnTo>
                    <a:lnTo>
                      <a:pt x="1642" y="758"/>
                    </a:lnTo>
                    <a:lnTo>
                      <a:pt x="1723" y="758"/>
                    </a:lnTo>
                    <a:lnTo>
                      <a:pt x="1723" y="937"/>
                    </a:lnTo>
                    <a:lnTo>
                      <a:pt x="2088" y="937"/>
                    </a:ln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8521702" y="4110487"/>
                <a:ext cx="61351" cy="2828"/>
              </a:xfrm>
              <a:custGeom>
                <a:avLst/>
                <a:gdLst/>
                <a:ahLst/>
                <a:cxnLst/>
                <a:rect l="l" t="t" r="r" b="b"/>
                <a:pathLst>
                  <a:path w="1562" h="72" extrusionOk="0">
                    <a:moveTo>
                      <a:pt x="19" y="0"/>
                    </a:moveTo>
                    <a:cubicBezTo>
                      <a:pt x="10" y="27"/>
                      <a:pt x="1" y="45"/>
                      <a:pt x="1" y="72"/>
                    </a:cubicBezTo>
                    <a:lnTo>
                      <a:pt x="1517" y="72"/>
                    </a:lnTo>
                    <a:lnTo>
                      <a:pt x="1562"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8589336"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8587922" y="3768154"/>
                <a:ext cx="107974" cy="10212"/>
              </a:xfrm>
              <a:custGeom>
                <a:avLst/>
                <a:gdLst/>
                <a:ahLst/>
                <a:cxnLst/>
                <a:rect l="l" t="t" r="r" b="b"/>
                <a:pathLst>
                  <a:path w="2749" h="260" extrusionOk="0">
                    <a:moveTo>
                      <a:pt x="1" y="1"/>
                    </a:moveTo>
                    <a:lnTo>
                      <a:pt x="1" y="143"/>
                    </a:lnTo>
                    <a:lnTo>
                      <a:pt x="2749" y="259"/>
                    </a:lnTo>
                    <a:lnTo>
                      <a:pt x="2749" y="259"/>
                    </a:lnTo>
                    <a:lnTo>
                      <a:pt x="2740" y="125"/>
                    </a:lnTo>
                    <a:lnTo>
                      <a:pt x="1" y="1"/>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8519974" y="3541332"/>
                <a:ext cx="101297" cy="142224"/>
              </a:xfrm>
              <a:custGeom>
                <a:avLst/>
                <a:gdLst/>
                <a:ahLst/>
                <a:cxnLst/>
                <a:rect l="l" t="t" r="r" b="b"/>
                <a:pathLst>
                  <a:path w="2579" h="3621" extrusionOk="0">
                    <a:moveTo>
                      <a:pt x="2210" y="1"/>
                    </a:moveTo>
                    <a:cubicBezTo>
                      <a:pt x="2199" y="1"/>
                      <a:pt x="2188" y="2"/>
                      <a:pt x="2177" y="4"/>
                    </a:cubicBezTo>
                    <a:cubicBezTo>
                      <a:pt x="1998" y="39"/>
                      <a:pt x="1695" y="155"/>
                      <a:pt x="1526" y="601"/>
                    </a:cubicBezTo>
                    <a:cubicBezTo>
                      <a:pt x="1276" y="1262"/>
                      <a:pt x="303" y="2974"/>
                      <a:pt x="303" y="2974"/>
                    </a:cubicBezTo>
                    <a:cubicBezTo>
                      <a:pt x="303" y="2974"/>
                      <a:pt x="0" y="3438"/>
                      <a:pt x="268" y="3581"/>
                    </a:cubicBezTo>
                    <a:cubicBezTo>
                      <a:pt x="318" y="3608"/>
                      <a:pt x="362" y="3621"/>
                      <a:pt x="402" y="3621"/>
                    </a:cubicBezTo>
                    <a:cubicBezTo>
                      <a:pt x="574" y="3621"/>
                      <a:pt x="684" y="3380"/>
                      <a:pt x="1017" y="2974"/>
                    </a:cubicBezTo>
                    <a:cubicBezTo>
                      <a:pt x="1392" y="2502"/>
                      <a:pt x="2578" y="833"/>
                      <a:pt x="2391" y="137"/>
                    </a:cubicBezTo>
                    <a:cubicBezTo>
                      <a:pt x="2367" y="59"/>
                      <a:pt x="2295" y="1"/>
                      <a:pt x="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8447077" y="3586657"/>
                <a:ext cx="109349" cy="98233"/>
              </a:xfrm>
              <a:custGeom>
                <a:avLst/>
                <a:gdLst/>
                <a:ahLst/>
                <a:cxnLst/>
                <a:rect l="l" t="t" r="r" b="b"/>
                <a:pathLst>
                  <a:path w="2784" h="2501" extrusionOk="0">
                    <a:moveTo>
                      <a:pt x="250" y="0"/>
                    </a:moveTo>
                    <a:lnTo>
                      <a:pt x="1" y="268"/>
                    </a:lnTo>
                    <a:lnTo>
                      <a:pt x="1687" y="2177"/>
                    </a:lnTo>
                    <a:cubicBezTo>
                      <a:pt x="1687" y="2177"/>
                      <a:pt x="1914" y="2501"/>
                      <a:pt x="2175" y="2501"/>
                    </a:cubicBezTo>
                    <a:cubicBezTo>
                      <a:pt x="2261" y="2501"/>
                      <a:pt x="2350" y="2466"/>
                      <a:pt x="2436" y="2373"/>
                    </a:cubicBezTo>
                    <a:cubicBezTo>
                      <a:pt x="2784" y="1999"/>
                      <a:pt x="1919" y="1437"/>
                      <a:pt x="1919" y="1437"/>
                    </a:cubicBez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8689884" y="3541450"/>
                <a:ext cx="86607" cy="148076"/>
              </a:xfrm>
              <a:custGeom>
                <a:avLst/>
                <a:gdLst/>
                <a:ahLst/>
                <a:cxnLst/>
                <a:rect l="l" t="t" r="r" b="b"/>
                <a:pathLst>
                  <a:path w="2205" h="3770" extrusionOk="0">
                    <a:moveTo>
                      <a:pt x="334" y="1"/>
                    </a:moveTo>
                    <a:cubicBezTo>
                      <a:pt x="263" y="1"/>
                      <a:pt x="196" y="36"/>
                      <a:pt x="161" y="99"/>
                    </a:cubicBezTo>
                    <a:cubicBezTo>
                      <a:pt x="81" y="259"/>
                      <a:pt x="1" y="581"/>
                      <a:pt x="269" y="982"/>
                    </a:cubicBezTo>
                    <a:cubicBezTo>
                      <a:pt x="652" y="1571"/>
                      <a:pt x="1464" y="3364"/>
                      <a:pt x="1464" y="3364"/>
                    </a:cubicBezTo>
                    <a:cubicBezTo>
                      <a:pt x="1464" y="3364"/>
                      <a:pt x="1618" y="3770"/>
                      <a:pt x="1845" y="3770"/>
                    </a:cubicBezTo>
                    <a:cubicBezTo>
                      <a:pt x="1874" y="3770"/>
                      <a:pt x="1905" y="3763"/>
                      <a:pt x="1937" y="3747"/>
                    </a:cubicBezTo>
                    <a:cubicBezTo>
                      <a:pt x="2204" y="3614"/>
                      <a:pt x="2044" y="3408"/>
                      <a:pt x="1883" y="2784"/>
                    </a:cubicBezTo>
                    <a:cubicBezTo>
                      <a:pt x="1723" y="2204"/>
                      <a:pt x="1071" y="259"/>
                      <a:pt x="393" y="10"/>
                    </a:cubicBezTo>
                    <a:cubicBezTo>
                      <a:pt x="374" y="4"/>
                      <a:pt x="353"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8734384" y="3665642"/>
                <a:ext cx="43834" cy="120071"/>
              </a:xfrm>
              <a:custGeom>
                <a:avLst/>
                <a:gdLst/>
                <a:ahLst/>
                <a:cxnLst/>
                <a:rect l="l" t="t" r="r" b="b"/>
                <a:pathLst>
                  <a:path w="1116" h="3057" extrusionOk="0">
                    <a:moveTo>
                      <a:pt x="589" y="1"/>
                    </a:moveTo>
                    <a:cubicBezTo>
                      <a:pt x="164" y="1"/>
                      <a:pt x="197" y="916"/>
                      <a:pt x="197" y="916"/>
                    </a:cubicBezTo>
                    <a:lnTo>
                      <a:pt x="1" y="3003"/>
                    </a:lnTo>
                    <a:lnTo>
                      <a:pt x="349" y="3057"/>
                    </a:lnTo>
                    <a:lnTo>
                      <a:pt x="893" y="701"/>
                    </a:lnTo>
                    <a:cubicBezTo>
                      <a:pt x="893" y="701"/>
                      <a:pt x="1116" y="86"/>
                      <a:pt x="643" y="6"/>
                    </a:cubicBezTo>
                    <a:cubicBezTo>
                      <a:pt x="624" y="2"/>
                      <a:pt x="60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8624371" y="3536148"/>
                <a:ext cx="68736" cy="107306"/>
              </a:xfrm>
              <a:custGeom>
                <a:avLst/>
                <a:gdLst/>
                <a:ahLst/>
                <a:cxnLst/>
                <a:rect l="l" t="t" r="r" b="b"/>
                <a:pathLst>
                  <a:path w="1750" h="2732" extrusionOk="0">
                    <a:moveTo>
                      <a:pt x="390" y="0"/>
                    </a:moveTo>
                    <a:cubicBezTo>
                      <a:pt x="303" y="0"/>
                      <a:pt x="161" y="4"/>
                      <a:pt x="1" y="20"/>
                    </a:cubicBezTo>
                    <a:lnTo>
                      <a:pt x="375" y="2241"/>
                    </a:lnTo>
                    <a:lnTo>
                      <a:pt x="465" y="2732"/>
                    </a:lnTo>
                    <a:lnTo>
                      <a:pt x="705" y="2223"/>
                    </a:lnTo>
                    <a:lnTo>
                      <a:pt x="1749" y="82"/>
                    </a:lnTo>
                    <a:cubicBezTo>
                      <a:pt x="1553" y="73"/>
                      <a:pt x="1330" y="64"/>
                      <a:pt x="1125" y="46"/>
                    </a:cubicBezTo>
                    <a:cubicBezTo>
                      <a:pt x="982" y="38"/>
                      <a:pt x="848" y="29"/>
                      <a:pt x="741" y="20"/>
                    </a:cubicBezTo>
                    <a:cubicBezTo>
                      <a:pt x="589" y="11"/>
                      <a:pt x="482" y="2"/>
                      <a:pt x="482" y="2"/>
                    </a:cubicBezTo>
                    <a:cubicBezTo>
                      <a:pt x="482" y="2"/>
                      <a:pt x="448" y="0"/>
                      <a:pt x="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8639099" y="3536894"/>
                <a:ext cx="29458" cy="106560"/>
              </a:xfrm>
              <a:custGeom>
                <a:avLst/>
                <a:gdLst/>
                <a:ahLst/>
                <a:cxnLst/>
                <a:rect l="l" t="t" r="r" b="b"/>
                <a:pathLst>
                  <a:path w="750" h="2713" extrusionOk="0">
                    <a:moveTo>
                      <a:pt x="366" y="1"/>
                    </a:moveTo>
                    <a:lnTo>
                      <a:pt x="446" y="197"/>
                    </a:lnTo>
                    <a:lnTo>
                      <a:pt x="0" y="2222"/>
                    </a:lnTo>
                    <a:lnTo>
                      <a:pt x="90" y="2713"/>
                    </a:lnTo>
                    <a:lnTo>
                      <a:pt x="330" y="2204"/>
                    </a:lnTo>
                    <a:lnTo>
                      <a:pt x="589" y="197"/>
                    </a:lnTo>
                    <a:lnTo>
                      <a:pt x="750" y="27"/>
                    </a:lnTo>
                    <a:cubicBezTo>
                      <a:pt x="607" y="19"/>
                      <a:pt x="473" y="10"/>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8628220" y="3431005"/>
                <a:ext cx="64886" cy="51611"/>
              </a:xfrm>
              <a:custGeom>
                <a:avLst/>
                <a:gdLst/>
                <a:ahLst/>
                <a:cxnLst/>
                <a:rect l="l" t="t" r="r" b="b"/>
                <a:pathLst>
                  <a:path w="1652" h="1314" extrusionOk="0">
                    <a:moveTo>
                      <a:pt x="558" y="0"/>
                    </a:moveTo>
                    <a:cubicBezTo>
                      <a:pt x="268" y="0"/>
                      <a:pt x="26" y="224"/>
                      <a:pt x="1" y="520"/>
                    </a:cubicBezTo>
                    <a:cubicBezTo>
                      <a:pt x="280" y="570"/>
                      <a:pt x="564" y="602"/>
                      <a:pt x="853" y="602"/>
                    </a:cubicBezTo>
                    <a:cubicBezTo>
                      <a:pt x="978" y="602"/>
                      <a:pt x="1105" y="596"/>
                      <a:pt x="1232" y="582"/>
                    </a:cubicBezTo>
                    <a:lnTo>
                      <a:pt x="1232" y="582"/>
                    </a:lnTo>
                    <a:cubicBezTo>
                      <a:pt x="1223" y="868"/>
                      <a:pt x="1330" y="1109"/>
                      <a:pt x="1580" y="1314"/>
                    </a:cubicBezTo>
                    <a:lnTo>
                      <a:pt x="1633" y="645"/>
                    </a:lnTo>
                    <a:cubicBezTo>
                      <a:pt x="1651" y="333"/>
                      <a:pt x="1419" y="65"/>
                      <a:pt x="1116" y="38"/>
                    </a:cubicBezTo>
                    <a:lnTo>
                      <a:pt x="607" y="3"/>
                    </a:lnTo>
                    <a:cubicBezTo>
                      <a:pt x="591" y="1"/>
                      <a:pt x="575"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8608267" y="3421225"/>
                <a:ext cx="51532" cy="30283"/>
              </a:xfrm>
              <a:custGeom>
                <a:avLst/>
                <a:gdLst/>
                <a:ahLst/>
                <a:cxnLst/>
                <a:rect l="l" t="t" r="r" b="b"/>
                <a:pathLst>
                  <a:path w="1312" h="771" extrusionOk="0">
                    <a:moveTo>
                      <a:pt x="599" y="0"/>
                    </a:moveTo>
                    <a:cubicBezTo>
                      <a:pt x="556" y="0"/>
                      <a:pt x="514" y="4"/>
                      <a:pt x="473" y="11"/>
                    </a:cubicBezTo>
                    <a:cubicBezTo>
                      <a:pt x="313" y="37"/>
                      <a:pt x="152" y="127"/>
                      <a:pt x="72" y="269"/>
                    </a:cubicBezTo>
                    <a:cubicBezTo>
                      <a:pt x="0" y="412"/>
                      <a:pt x="27" y="617"/>
                      <a:pt x="170" y="707"/>
                    </a:cubicBezTo>
                    <a:cubicBezTo>
                      <a:pt x="223" y="733"/>
                      <a:pt x="286" y="751"/>
                      <a:pt x="348" y="760"/>
                    </a:cubicBezTo>
                    <a:cubicBezTo>
                      <a:pt x="396" y="767"/>
                      <a:pt x="444" y="771"/>
                      <a:pt x="493" y="771"/>
                    </a:cubicBezTo>
                    <a:cubicBezTo>
                      <a:pt x="626" y="771"/>
                      <a:pt x="759" y="746"/>
                      <a:pt x="883" y="707"/>
                    </a:cubicBezTo>
                    <a:cubicBezTo>
                      <a:pt x="999" y="671"/>
                      <a:pt x="1312" y="564"/>
                      <a:pt x="1312" y="430"/>
                    </a:cubicBezTo>
                    <a:cubicBezTo>
                      <a:pt x="1312" y="287"/>
                      <a:pt x="1071" y="136"/>
                      <a:pt x="964" y="82"/>
                    </a:cubicBezTo>
                    <a:cubicBezTo>
                      <a:pt x="851" y="29"/>
                      <a:pt x="723" y="0"/>
                      <a:pt x="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8636625" y="3420911"/>
                <a:ext cx="66615" cy="66065"/>
              </a:xfrm>
              <a:custGeom>
                <a:avLst/>
                <a:gdLst/>
                <a:ahLst/>
                <a:cxnLst/>
                <a:rect l="l" t="t" r="r" b="b"/>
                <a:pathLst>
                  <a:path w="1696" h="1682" extrusionOk="0">
                    <a:moveTo>
                      <a:pt x="848" y="1"/>
                    </a:moveTo>
                    <a:cubicBezTo>
                      <a:pt x="706" y="1"/>
                      <a:pt x="1" y="170"/>
                      <a:pt x="224" y="465"/>
                    </a:cubicBezTo>
                    <a:cubicBezTo>
                      <a:pt x="313" y="581"/>
                      <a:pt x="563" y="599"/>
                      <a:pt x="688" y="643"/>
                    </a:cubicBezTo>
                    <a:cubicBezTo>
                      <a:pt x="822" y="688"/>
                      <a:pt x="964" y="750"/>
                      <a:pt x="1054" y="884"/>
                    </a:cubicBezTo>
                    <a:cubicBezTo>
                      <a:pt x="1161" y="1027"/>
                      <a:pt x="1187" y="1223"/>
                      <a:pt x="1205" y="1410"/>
                    </a:cubicBezTo>
                    <a:cubicBezTo>
                      <a:pt x="1205" y="1517"/>
                      <a:pt x="1223" y="1642"/>
                      <a:pt x="1312" y="1678"/>
                    </a:cubicBezTo>
                    <a:cubicBezTo>
                      <a:pt x="1323" y="1681"/>
                      <a:pt x="1332" y="1682"/>
                      <a:pt x="1342" y="1682"/>
                    </a:cubicBezTo>
                    <a:cubicBezTo>
                      <a:pt x="1364" y="1682"/>
                      <a:pt x="1383" y="1675"/>
                      <a:pt x="1401" y="1669"/>
                    </a:cubicBezTo>
                    <a:cubicBezTo>
                      <a:pt x="1509" y="1633"/>
                      <a:pt x="1580" y="1535"/>
                      <a:pt x="1625" y="1428"/>
                    </a:cubicBezTo>
                    <a:cubicBezTo>
                      <a:pt x="1660" y="1312"/>
                      <a:pt x="1669" y="1196"/>
                      <a:pt x="1678" y="1071"/>
                    </a:cubicBezTo>
                    <a:cubicBezTo>
                      <a:pt x="1696" y="768"/>
                      <a:pt x="1678" y="420"/>
                      <a:pt x="1482" y="215"/>
                    </a:cubicBezTo>
                    <a:cubicBezTo>
                      <a:pt x="1321" y="37"/>
                      <a:pt x="1071"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675548" y="3467178"/>
                <a:ext cx="16850" cy="16850"/>
              </a:xfrm>
              <a:custGeom>
                <a:avLst/>
                <a:gdLst/>
                <a:ahLst/>
                <a:cxnLst/>
                <a:rect l="l" t="t" r="r" b="b"/>
                <a:pathLst>
                  <a:path w="429" h="429" extrusionOk="0">
                    <a:moveTo>
                      <a:pt x="223" y="0"/>
                    </a:moveTo>
                    <a:cubicBezTo>
                      <a:pt x="107" y="0"/>
                      <a:pt x="9" y="90"/>
                      <a:pt x="9" y="206"/>
                    </a:cubicBezTo>
                    <a:cubicBezTo>
                      <a:pt x="0" y="322"/>
                      <a:pt x="89" y="420"/>
                      <a:pt x="205" y="429"/>
                    </a:cubicBezTo>
                    <a:cubicBezTo>
                      <a:pt x="321" y="429"/>
                      <a:pt x="419" y="339"/>
                      <a:pt x="428" y="223"/>
                    </a:cubicBezTo>
                    <a:cubicBezTo>
                      <a:pt x="428" y="107"/>
                      <a:pt x="339" y="9"/>
                      <a:pt x="223"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638746" y="3568786"/>
                <a:ext cx="53300" cy="202201"/>
              </a:xfrm>
              <a:custGeom>
                <a:avLst/>
                <a:gdLst/>
                <a:ahLst/>
                <a:cxnLst/>
                <a:rect l="l" t="t" r="r" b="b"/>
                <a:pathLst>
                  <a:path w="1357" h="5148" extrusionOk="0">
                    <a:moveTo>
                      <a:pt x="1330" y="0"/>
                    </a:moveTo>
                    <a:cubicBezTo>
                      <a:pt x="1330" y="0"/>
                      <a:pt x="1321" y="0"/>
                      <a:pt x="1321" y="9"/>
                    </a:cubicBezTo>
                    <a:lnTo>
                      <a:pt x="1339" y="589"/>
                    </a:lnTo>
                    <a:lnTo>
                      <a:pt x="81" y="1972"/>
                    </a:lnTo>
                    <a:lnTo>
                      <a:pt x="72" y="1972"/>
                    </a:lnTo>
                    <a:cubicBezTo>
                      <a:pt x="54" y="3043"/>
                      <a:pt x="18" y="5077"/>
                      <a:pt x="0" y="5130"/>
                    </a:cubicBezTo>
                    <a:cubicBezTo>
                      <a:pt x="0" y="5139"/>
                      <a:pt x="0" y="5148"/>
                      <a:pt x="9" y="5148"/>
                    </a:cubicBezTo>
                    <a:cubicBezTo>
                      <a:pt x="18" y="5148"/>
                      <a:pt x="18" y="5148"/>
                      <a:pt x="18" y="5139"/>
                    </a:cubicBezTo>
                    <a:cubicBezTo>
                      <a:pt x="36" y="5085"/>
                      <a:pt x="90" y="2150"/>
                      <a:pt x="99" y="1981"/>
                    </a:cubicBezTo>
                    <a:lnTo>
                      <a:pt x="1356" y="598"/>
                    </a:lnTo>
                    <a:cubicBezTo>
                      <a:pt x="1356" y="598"/>
                      <a:pt x="1356" y="589"/>
                      <a:pt x="1356" y="589"/>
                    </a:cubicBezTo>
                    <a:lnTo>
                      <a:pt x="1339" y="9"/>
                    </a:lnTo>
                    <a:cubicBezTo>
                      <a:pt x="1339" y="0"/>
                      <a:pt x="1339" y="0"/>
                      <a:pt x="1330" y="0"/>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611056" y="3571222"/>
                <a:ext cx="31226" cy="75374"/>
              </a:xfrm>
              <a:custGeom>
                <a:avLst/>
                <a:gdLst/>
                <a:ahLst/>
                <a:cxnLst/>
                <a:rect l="l" t="t" r="r" b="b"/>
                <a:pathLst>
                  <a:path w="795" h="1919" extrusionOk="0">
                    <a:moveTo>
                      <a:pt x="27" y="1"/>
                    </a:moveTo>
                    <a:cubicBezTo>
                      <a:pt x="27" y="1"/>
                      <a:pt x="18" y="1"/>
                      <a:pt x="18" y="10"/>
                    </a:cubicBezTo>
                    <a:lnTo>
                      <a:pt x="1" y="616"/>
                    </a:lnTo>
                    <a:cubicBezTo>
                      <a:pt x="1" y="625"/>
                      <a:pt x="10" y="625"/>
                      <a:pt x="10" y="625"/>
                    </a:cubicBezTo>
                    <a:lnTo>
                      <a:pt x="777" y="1910"/>
                    </a:lnTo>
                    <a:cubicBezTo>
                      <a:pt x="777" y="1910"/>
                      <a:pt x="777" y="1919"/>
                      <a:pt x="786" y="1919"/>
                    </a:cubicBezTo>
                    <a:cubicBezTo>
                      <a:pt x="795" y="1910"/>
                      <a:pt x="795" y="1901"/>
                      <a:pt x="795" y="1901"/>
                    </a:cubicBezTo>
                    <a:lnTo>
                      <a:pt x="27" y="616"/>
                    </a:lnTo>
                    <a:lnTo>
                      <a:pt x="36" y="10"/>
                    </a:lnTo>
                    <a:cubicBezTo>
                      <a:pt x="36" y="1"/>
                      <a:pt x="36" y="1"/>
                      <a:pt x="27" y="1"/>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8734384" y="3780408"/>
                <a:ext cx="14415" cy="5302"/>
              </a:xfrm>
              <a:custGeom>
                <a:avLst/>
                <a:gdLst/>
                <a:ahLst/>
                <a:cxnLst/>
                <a:rect l="l" t="t" r="r" b="b"/>
                <a:pathLst>
                  <a:path w="367" h="135" extrusionOk="0">
                    <a:moveTo>
                      <a:pt x="10" y="1"/>
                    </a:moveTo>
                    <a:lnTo>
                      <a:pt x="1" y="81"/>
                    </a:lnTo>
                    <a:lnTo>
                      <a:pt x="349" y="135"/>
                    </a:lnTo>
                    <a:lnTo>
                      <a:pt x="367" y="63"/>
                    </a:lnTo>
                    <a:lnTo>
                      <a:pt x="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8447077" y="3586657"/>
                <a:ext cx="14061" cy="13708"/>
              </a:xfrm>
              <a:custGeom>
                <a:avLst/>
                <a:gdLst/>
                <a:ahLst/>
                <a:cxnLst/>
                <a:rect l="l" t="t" r="r" b="b"/>
                <a:pathLst>
                  <a:path w="358" h="349" extrusionOk="0">
                    <a:moveTo>
                      <a:pt x="250" y="0"/>
                    </a:moveTo>
                    <a:lnTo>
                      <a:pt x="1" y="268"/>
                    </a:lnTo>
                    <a:lnTo>
                      <a:pt x="72" y="348"/>
                    </a:lnTo>
                    <a:lnTo>
                      <a:pt x="357" y="90"/>
                    </a:lnTo>
                    <a:lnTo>
                      <a:pt x="2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8409253" y="3685477"/>
                <a:ext cx="463946" cy="194502"/>
              </a:xfrm>
              <a:custGeom>
                <a:avLst/>
                <a:gdLst/>
                <a:ahLst/>
                <a:cxnLst/>
                <a:rect l="l" t="t" r="r" b="b"/>
                <a:pathLst>
                  <a:path w="11812" h="4952" extrusionOk="0">
                    <a:moveTo>
                      <a:pt x="0" y="0"/>
                    </a:moveTo>
                    <a:lnTo>
                      <a:pt x="1017" y="857"/>
                    </a:lnTo>
                    <a:lnTo>
                      <a:pt x="1044" y="874"/>
                    </a:lnTo>
                    <a:lnTo>
                      <a:pt x="11490" y="4951"/>
                    </a:lnTo>
                    <a:lnTo>
                      <a:pt x="11812" y="4140"/>
                    </a:lnTo>
                    <a:lnTo>
                      <a:pt x="1356" y="63"/>
                    </a:lnTo>
                    <a:lnTo>
                      <a:pt x="1329" y="6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8409253" y="3685477"/>
                <a:ext cx="52239" cy="33661"/>
              </a:xfrm>
              <a:custGeom>
                <a:avLst/>
                <a:gdLst/>
                <a:ahLst/>
                <a:cxnLst/>
                <a:rect l="l" t="t" r="r" b="b"/>
                <a:pathLst>
                  <a:path w="1330" h="857" extrusionOk="0">
                    <a:moveTo>
                      <a:pt x="0" y="0"/>
                    </a:moveTo>
                    <a:lnTo>
                      <a:pt x="464" y="393"/>
                    </a:lnTo>
                    <a:lnTo>
                      <a:pt x="1017" y="857"/>
                    </a:lnTo>
                    <a:lnTo>
                      <a:pt x="1329" y="63"/>
                    </a:lnTo>
                    <a:lnTo>
                      <a:pt x="607" y="2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8838467" y="3839283"/>
                <a:ext cx="34721" cy="40691"/>
              </a:xfrm>
              <a:custGeom>
                <a:avLst/>
                <a:gdLst/>
                <a:ahLst/>
                <a:cxnLst/>
                <a:rect l="l" t="t" r="r" b="b"/>
                <a:pathLst>
                  <a:path w="884" h="1036" extrusionOk="0">
                    <a:moveTo>
                      <a:pt x="322" y="1"/>
                    </a:moveTo>
                    <a:lnTo>
                      <a:pt x="0" y="812"/>
                    </a:lnTo>
                    <a:lnTo>
                      <a:pt x="562" y="1035"/>
                    </a:lnTo>
                    <a:lnTo>
                      <a:pt x="884" y="224"/>
                    </a:lnTo>
                    <a:lnTo>
                      <a:pt x="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8860540" y="3848042"/>
                <a:ext cx="28083" cy="37864"/>
              </a:xfrm>
              <a:custGeom>
                <a:avLst/>
                <a:gdLst/>
                <a:ahLst/>
                <a:cxnLst/>
                <a:rect l="l" t="t" r="r" b="b"/>
                <a:pathLst>
                  <a:path w="715" h="964" extrusionOk="0">
                    <a:moveTo>
                      <a:pt x="322" y="1"/>
                    </a:moveTo>
                    <a:lnTo>
                      <a:pt x="0" y="812"/>
                    </a:lnTo>
                    <a:lnTo>
                      <a:pt x="393" y="964"/>
                    </a:lnTo>
                    <a:lnTo>
                      <a:pt x="714" y="152"/>
                    </a:lnTo>
                    <a:lnTo>
                      <a:pt x="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8409253" y="3685477"/>
                <a:ext cx="23488" cy="15436"/>
              </a:xfrm>
              <a:custGeom>
                <a:avLst/>
                <a:gdLst/>
                <a:ahLst/>
                <a:cxnLst/>
                <a:rect l="l" t="t" r="r" b="b"/>
                <a:pathLst>
                  <a:path w="598" h="393" extrusionOk="0">
                    <a:moveTo>
                      <a:pt x="0" y="0"/>
                    </a:moveTo>
                    <a:lnTo>
                      <a:pt x="464" y="393"/>
                    </a:lnTo>
                    <a:lnTo>
                      <a:pt x="598" y="2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8409253" y="3685477"/>
                <a:ext cx="473058" cy="200433"/>
              </a:xfrm>
              <a:custGeom>
                <a:avLst/>
                <a:gdLst/>
                <a:ahLst/>
                <a:cxnLst/>
                <a:rect l="l" t="t" r="r" b="b"/>
                <a:pathLst>
                  <a:path w="12044" h="5103" extrusionOk="0">
                    <a:moveTo>
                      <a:pt x="0" y="0"/>
                    </a:moveTo>
                    <a:lnTo>
                      <a:pt x="464" y="393"/>
                    </a:lnTo>
                    <a:lnTo>
                      <a:pt x="1017" y="857"/>
                    </a:lnTo>
                    <a:lnTo>
                      <a:pt x="1044" y="874"/>
                    </a:lnTo>
                    <a:lnTo>
                      <a:pt x="10928" y="4728"/>
                    </a:lnTo>
                    <a:lnTo>
                      <a:pt x="11490" y="4951"/>
                    </a:lnTo>
                    <a:lnTo>
                      <a:pt x="11883" y="5103"/>
                    </a:lnTo>
                    <a:lnTo>
                      <a:pt x="12044" y="4693"/>
                    </a:lnTo>
                    <a:lnTo>
                      <a:pt x="0"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8737566" y="3789991"/>
                <a:ext cx="16850" cy="21485"/>
              </a:xfrm>
              <a:custGeom>
                <a:avLst/>
                <a:gdLst/>
                <a:ahLst/>
                <a:cxnLst/>
                <a:rect l="l" t="t" r="r" b="b"/>
                <a:pathLst>
                  <a:path w="429" h="547" extrusionOk="0">
                    <a:moveTo>
                      <a:pt x="124" y="1"/>
                    </a:moveTo>
                    <a:cubicBezTo>
                      <a:pt x="113" y="1"/>
                      <a:pt x="101" y="3"/>
                      <a:pt x="89" y="7"/>
                    </a:cubicBezTo>
                    <a:cubicBezTo>
                      <a:pt x="27" y="15"/>
                      <a:pt x="0" y="78"/>
                      <a:pt x="18" y="131"/>
                    </a:cubicBezTo>
                    <a:cubicBezTo>
                      <a:pt x="45" y="194"/>
                      <a:pt x="45" y="265"/>
                      <a:pt x="54" y="337"/>
                    </a:cubicBezTo>
                    <a:cubicBezTo>
                      <a:pt x="54" y="372"/>
                      <a:pt x="54" y="408"/>
                      <a:pt x="72" y="444"/>
                    </a:cubicBezTo>
                    <a:cubicBezTo>
                      <a:pt x="98" y="497"/>
                      <a:pt x="170" y="524"/>
                      <a:pt x="232" y="542"/>
                    </a:cubicBezTo>
                    <a:cubicBezTo>
                      <a:pt x="249" y="545"/>
                      <a:pt x="267" y="546"/>
                      <a:pt x="285" y="546"/>
                    </a:cubicBezTo>
                    <a:cubicBezTo>
                      <a:pt x="326" y="546"/>
                      <a:pt x="368" y="537"/>
                      <a:pt x="393" y="506"/>
                    </a:cubicBezTo>
                    <a:cubicBezTo>
                      <a:pt x="402" y="488"/>
                      <a:pt x="411" y="462"/>
                      <a:pt x="411" y="444"/>
                    </a:cubicBezTo>
                    <a:cubicBezTo>
                      <a:pt x="428" y="292"/>
                      <a:pt x="357" y="140"/>
                      <a:pt x="241" y="51"/>
                    </a:cubicBezTo>
                    <a:cubicBezTo>
                      <a:pt x="206" y="23"/>
                      <a:pt x="166" y="1"/>
                      <a:pt x="124"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34"/>
          <p:cNvGrpSpPr/>
          <p:nvPr/>
        </p:nvGrpSpPr>
        <p:grpSpPr>
          <a:xfrm>
            <a:off x="5712542" y="854943"/>
            <a:ext cx="640817" cy="538245"/>
            <a:chOff x="2869533" y="318283"/>
            <a:chExt cx="102176" cy="85817"/>
          </a:xfrm>
        </p:grpSpPr>
        <p:sp>
          <p:nvSpPr>
            <p:cNvPr id="596" name="Google Shape;596;p34"/>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4"/>
            <p:cNvGrpSpPr/>
            <p:nvPr/>
          </p:nvGrpSpPr>
          <p:grpSpPr>
            <a:xfrm>
              <a:off x="2869754" y="318941"/>
              <a:ext cx="101955" cy="84600"/>
              <a:chOff x="2854604" y="2360241"/>
              <a:chExt cx="101955" cy="84600"/>
            </a:xfrm>
          </p:grpSpPr>
          <p:sp>
            <p:nvSpPr>
              <p:cNvPr id="598" name="Google Shape;598;p34"/>
              <p:cNvSpPr/>
              <p:nvPr/>
            </p:nvSpPr>
            <p:spPr>
              <a:xfrm>
                <a:off x="2854604" y="2360241"/>
                <a:ext cx="84600" cy="84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 name="Google Shape;600;p34"/>
          <p:cNvGrpSpPr/>
          <p:nvPr/>
        </p:nvGrpSpPr>
        <p:grpSpPr>
          <a:xfrm>
            <a:off x="5632344" y="1539932"/>
            <a:ext cx="2397697" cy="685325"/>
            <a:chOff x="5632344" y="1539932"/>
            <a:chExt cx="2397697" cy="685325"/>
          </a:xfrm>
        </p:grpSpPr>
        <p:sp>
          <p:nvSpPr>
            <p:cNvPr id="601" name="Google Shape;601;p34"/>
            <p:cNvSpPr/>
            <p:nvPr/>
          </p:nvSpPr>
          <p:spPr>
            <a:xfrm>
              <a:off x="5632344" y="20229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7826344" y="15399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34"/>
          <p:cNvSpPr/>
          <p:nvPr/>
        </p:nvSpPr>
        <p:spPr>
          <a:xfrm>
            <a:off x="1640969" y="12425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a:extLst>
              <a:ext uri="{FF2B5EF4-FFF2-40B4-BE49-F238E27FC236}">
                <a16:creationId xmlns:a16="http://schemas.microsoft.com/office/drawing/2014/main" id="{2E92A2DD-2144-5E82-39E8-E816103FEC51}"/>
              </a:ext>
            </a:extLst>
          </p:cNvPr>
          <p:cNvPicPr>
            <a:picLocks noChangeAspect="1"/>
          </p:cNvPicPr>
          <p:nvPr/>
        </p:nvPicPr>
        <p:blipFill>
          <a:blip r:embed="rId3"/>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1310514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1"/>
          <p:cNvSpPr/>
          <p:nvPr/>
        </p:nvSpPr>
        <p:spPr>
          <a:xfrm rot="7760291">
            <a:off x="466043" y="976823"/>
            <a:ext cx="2807339" cy="3676738"/>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txBox="1">
            <a:spLocks noGrp="1"/>
          </p:cNvSpPr>
          <p:nvPr>
            <p:ph type="title"/>
          </p:nvPr>
        </p:nvSpPr>
        <p:spPr>
          <a:xfrm>
            <a:off x="4091700" y="1694913"/>
            <a:ext cx="4339200" cy="13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err="1"/>
              <a:t>Recomendaciones</a:t>
            </a:r>
            <a:endParaRPr lang="en-US" sz="4000"/>
          </a:p>
        </p:txBody>
      </p:sp>
      <p:sp>
        <p:nvSpPr>
          <p:cNvPr id="862" name="Google Shape;862;p41"/>
          <p:cNvSpPr txBox="1">
            <a:spLocks noGrp="1"/>
          </p:cNvSpPr>
          <p:nvPr>
            <p:ph type="subTitle" idx="1"/>
          </p:nvPr>
        </p:nvSpPr>
        <p:spPr>
          <a:xfrm>
            <a:off x="4091700" y="3005787"/>
            <a:ext cx="4339200" cy="6284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 base a los resultados se pueden sugerir las siguientes recomendaciones.</a:t>
            </a:r>
            <a:endParaRPr/>
          </a:p>
        </p:txBody>
      </p:sp>
      <p:grpSp>
        <p:nvGrpSpPr>
          <p:cNvPr id="863" name="Google Shape;863;p41"/>
          <p:cNvGrpSpPr/>
          <p:nvPr/>
        </p:nvGrpSpPr>
        <p:grpSpPr>
          <a:xfrm>
            <a:off x="3081472" y="2674088"/>
            <a:ext cx="473051" cy="1254388"/>
            <a:chOff x="7363972" y="-223337"/>
            <a:chExt cx="473051" cy="1254388"/>
          </a:xfrm>
        </p:grpSpPr>
        <p:sp>
          <p:nvSpPr>
            <p:cNvPr id="864" name="Google Shape;864;p41"/>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41"/>
            <p:cNvGrpSpPr/>
            <p:nvPr/>
          </p:nvGrpSpPr>
          <p:grpSpPr>
            <a:xfrm>
              <a:off x="7480824" y="52920"/>
              <a:ext cx="203693" cy="790830"/>
              <a:chOff x="4595979" y="4179496"/>
              <a:chExt cx="57502" cy="223253"/>
            </a:xfrm>
          </p:grpSpPr>
          <p:sp>
            <p:nvSpPr>
              <p:cNvPr id="866" name="Google Shape;866;p41"/>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41"/>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1"/>
          <p:cNvGrpSpPr/>
          <p:nvPr/>
        </p:nvGrpSpPr>
        <p:grpSpPr>
          <a:xfrm>
            <a:off x="638247" y="2674088"/>
            <a:ext cx="473051" cy="1254388"/>
            <a:chOff x="7363972" y="-223337"/>
            <a:chExt cx="473051" cy="1254388"/>
          </a:xfrm>
        </p:grpSpPr>
        <p:sp>
          <p:nvSpPr>
            <p:cNvPr id="872" name="Google Shape;872;p41"/>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41"/>
            <p:cNvGrpSpPr/>
            <p:nvPr/>
          </p:nvGrpSpPr>
          <p:grpSpPr>
            <a:xfrm>
              <a:off x="7480824" y="52920"/>
              <a:ext cx="203693" cy="790830"/>
              <a:chOff x="4595979" y="4179496"/>
              <a:chExt cx="57502" cy="223253"/>
            </a:xfrm>
          </p:grpSpPr>
          <p:sp>
            <p:nvSpPr>
              <p:cNvPr id="874" name="Google Shape;874;p41"/>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1"/>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41"/>
          <p:cNvGrpSpPr/>
          <p:nvPr/>
        </p:nvGrpSpPr>
        <p:grpSpPr>
          <a:xfrm>
            <a:off x="994911" y="1257720"/>
            <a:ext cx="1839985" cy="2627871"/>
            <a:chOff x="2479979" y="2194432"/>
            <a:chExt cx="554346" cy="791718"/>
          </a:xfrm>
        </p:grpSpPr>
        <p:sp>
          <p:nvSpPr>
            <p:cNvPr id="880" name="Google Shape;880;p41"/>
            <p:cNvSpPr/>
            <p:nvPr/>
          </p:nvSpPr>
          <p:spPr>
            <a:xfrm>
              <a:off x="2479979" y="2194432"/>
              <a:ext cx="553695" cy="790852"/>
            </a:xfrm>
            <a:custGeom>
              <a:avLst/>
              <a:gdLst/>
              <a:ahLst/>
              <a:cxnLst/>
              <a:rect l="l" t="t" r="r" b="b"/>
              <a:pathLst>
                <a:path w="14097" h="20135" extrusionOk="0">
                  <a:moveTo>
                    <a:pt x="7049" y="0"/>
                  </a:moveTo>
                  <a:cubicBezTo>
                    <a:pt x="6460" y="0"/>
                    <a:pt x="5978" y="482"/>
                    <a:pt x="5978" y="1071"/>
                  </a:cubicBezTo>
                  <a:cubicBezTo>
                    <a:pt x="5978" y="1089"/>
                    <a:pt x="5978" y="1106"/>
                    <a:pt x="5978" y="1124"/>
                  </a:cubicBezTo>
                  <a:lnTo>
                    <a:pt x="4408" y="1124"/>
                  </a:lnTo>
                  <a:lnTo>
                    <a:pt x="4408" y="1481"/>
                  </a:lnTo>
                  <a:lnTo>
                    <a:pt x="269" y="1481"/>
                  </a:lnTo>
                  <a:cubicBezTo>
                    <a:pt x="117" y="1481"/>
                    <a:pt x="1" y="1597"/>
                    <a:pt x="1" y="1749"/>
                  </a:cubicBezTo>
                  <a:lnTo>
                    <a:pt x="1" y="19867"/>
                  </a:lnTo>
                  <a:cubicBezTo>
                    <a:pt x="1" y="20019"/>
                    <a:pt x="117" y="20135"/>
                    <a:pt x="269" y="20135"/>
                  </a:cubicBezTo>
                  <a:lnTo>
                    <a:pt x="13829" y="20135"/>
                  </a:lnTo>
                  <a:cubicBezTo>
                    <a:pt x="13980" y="20135"/>
                    <a:pt x="14096" y="20019"/>
                    <a:pt x="14096" y="19867"/>
                  </a:cubicBezTo>
                  <a:lnTo>
                    <a:pt x="14096" y="1749"/>
                  </a:lnTo>
                  <a:cubicBezTo>
                    <a:pt x="14096" y="1597"/>
                    <a:pt x="13980" y="1481"/>
                    <a:pt x="13829" y="1481"/>
                  </a:cubicBezTo>
                  <a:lnTo>
                    <a:pt x="9689" y="1481"/>
                  </a:lnTo>
                  <a:lnTo>
                    <a:pt x="9689" y="1124"/>
                  </a:lnTo>
                  <a:lnTo>
                    <a:pt x="8119" y="1124"/>
                  </a:lnTo>
                  <a:cubicBezTo>
                    <a:pt x="8119" y="1106"/>
                    <a:pt x="8119" y="1089"/>
                    <a:pt x="8119" y="1071"/>
                  </a:cubicBezTo>
                  <a:cubicBezTo>
                    <a:pt x="8119" y="482"/>
                    <a:pt x="7637" y="0"/>
                    <a:pt x="704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 name="Google Shape;881;p41"/>
            <p:cNvGrpSpPr/>
            <p:nvPr/>
          </p:nvGrpSpPr>
          <p:grpSpPr>
            <a:xfrm>
              <a:off x="2480525" y="2194434"/>
              <a:ext cx="553800" cy="791716"/>
              <a:chOff x="2793050" y="2669709"/>
              <a:chExt cx="553800" cy="791716"/>
            </a:xfrm>
          </p:grpSpPr>
          <p:sp>
            <p:nvSpPr>
              <p:cNvPr id="882" name="Google Shape;882;p41"/>
              <p:cNvSpPr/>
              <p:nvPr/>
            </p:nvSpPr>
            <p:spPr>
              <a:xfrm>
                <a:off x="2793050" y="2727925"/>
                <a:ext cx="553800" cy="733500"/>
              </a:xfrm>
              <a:prstGeom prst="roundRect">
                <a:avLst>
                  <a:gd name="adj" fmla="val 375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2825475" y="2761499"/>
                <a:ext cx="489555" cy="665439"/>
              </a:xfrm>
              <a:custGeom>
                <a:avLst/>
                <a:gdLst/>
                <a:ahLst/>
                <a:cxnLst/>
                <a:rect l="l" t="t" r="r" b="b"/>
                <a:pathLst>
                  <a:path w="12464" h="16942" extrusionOk="0">
                    <a:moveTo>
                      <a:pt x="580" y="1"/>
                    </a:moveTo>
                    <a:cubicBezTo>
                      <a:pt x="259" y="1"/>
                      <a:pt x="0" y="259"/>
                      <a:pt x="0" y="571"/>
                    </a:cubicBezTo>
                    <a:lnTo>
                      <a:pt x="0" y="16362"/>
                    </a:lnTo>
                    <a:cubicBezTo>
                      <a:pt x="0" y="16683"/>
                      <a:pt x="259" y="16941"/>
                      <a:pt x="580" y="16941"/>
                    </a:cubicBezTo>
                    <a:lnTo>
                      <a:pt x="11892" y="16941"/>
                    </a:lnTo>
                    <a:cubicBezTo>
                      <a:pt x="12204" y="16941"/>
                      <a:pt x="12463" y="16683"/>
                      <a:pt x="12463" y="16362"/>
                    </a:cubicBezTo>
                    <a:lnTo>
                      <a:pt x="12463" y="571"/>
                    </a:lnTo>
                    <a:cubicBezTo>
                      <a:pt x="12463" y="259"/>
                      <a:pt x="12204" y="1"/>
                      <a:pt x="11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2966320" y="2669709"/>
                <a:ext cx="207817" cy="108288"/>
              </a:xfrm>
              <a:custGeom>
                <a:avLst/>
                <a:gdLst/>
                <a:ahLst/>
                <a:cxnLst/>
                <a:rect l="l" t="t" r="r" b="b"/>
                <a:pathLst>
                  <a:path w="5291" h="2757" extrusionOk="0">
                    <a:moveTo>
                      <a:pt x="2650" y="0"/>
                    </a:moveTo>
                    <a:cubicBezTo>
                      <a:pt x="2052" y="0"/>
                      <a:pt x="1580" y="482"/>
                      <a:pt x="1580" y="1071"/>
                    </a:cubicBezTo>
                    <a:cubicBezTo>
                      <a:pt x="1580" y="1089"/>
                      <a:pt x="1580" y="1106"/>
                      <a:pt x="1580" y="1124"/>
                    </a:cubicBezTo>
                    <a:lnTo>
                      <a:pt x="1" y="1124"/>
                    </a:lnTo>
                    <a:lnTo>
                      <a:pt x="1" y="2757"/>
                    </a:lnTo>
                    <a:lnTo>
                      <a:pt x="5291" y="2757"/>
                    </a:lnTo>
                    <a:lnTo>
                      <a:pt x="5291" y="1124"/>
                    </a:lnTo>
                    <a:lnTo>
                      <a:pt x="3721" y="1124"/>
                    </a:lnTo>
                    <a:cubicBezTo>
                      <a:pt x="3721" y="1106"/>
                      <a:pt x="3721" y="1089"/>
                      <a:pt x="3721" y="1071"/>
                    </a:cubicBezTo>
                    <a:cubicBezTo>
                      <a:pt x="3721" y="482"/>
                      <a:pt x="3239" y="0"/>
                      <a:pt x="2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3046562" y="2688287"/>
                <a:ext cx="47329" cy="46976"/>
              </a:xfrm>
              <a:custGeom>
                <a:avLst/>
                <a:gdLst/>
                <a:ahLst/>
                <a:cxnLst/>
                <a:rect l="l" t="t" r="r" b="b"/>
                <a:pathLst>
                  <a:path w="1205" h="1196" extrusionOk="0">
                    <a:moveTo>
                      <a:pt x="607" y="0"/>
                    </a:moveTo>
                    <a:cubicBezTo>
                      <a:pt x="268" y="0"/>
                      <a:pt x="1" y="268"/>
                      <a:pt x="1" y="598"/>
                    </a:cubicBezTo>
                    <a:cubicBezTo>
                      <a:pt x="1" y="928"/>
                      <a:pt x="268" y="1195"/>
                      <a:pt x="607" y="1195"/>
                    </a:cubicBezTo>
                    <a:cubicBezTo>
                      <a:pt x="937" y="1195"/>
                      <a:pt x="1205" y="928"/>
                      <a:pt x="1205" y="598"/>
                    </a:cubicBezTo>
                    <a:cubicBezTo>
                      <a:pt x="1205" y="268"/>
                      <a:pt x="937" y="0"/>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2966320" y="2777955"/>
                <a:ext cx="207817" cy="4595"/>
              </a:xfrm>
              <a:custGeom>
                <a:avLst/>
                <a:gdLst/>
                <a:ahLst/>
                <a:cxnLst/>
                <a:rect l="l" t="t" r="r" b="b"/>
                <a:pathLst>
                  <a:path w="5291" h="117" extrusionOk="0">
                    <a:moveTo>
                      <a:pt x="1" y="1"/>
                    </a:moveTo>
                    <a:lnTo>
                      <a:pt x="1" y="117"/>
                    </a:lnTo>
                    <a:lnTo>
                      <a:pt x="5291" y="117"/>
                    </a:lnTo>
                    <a:lnTo>
                      <a:pt x="5291"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1"/>
              <p:cNvGrpSpPr/>
              <p:nvPr/>
            </p:nvGrpSpPr>
            <p:grpSpPr>
              <a:xfrm>
                <a:off x="2880533" y="2876992"/>
                <a:ext cx="374838" cy="454088"/>
                <a:chOff x="2880533" y="2876992"/>
                <a:chExt cx="374838" cy="454088"/>
              </a:xfrm>
            </p:grpSpPr>
            <p:sp>
              <p:nvSpPr>
                <p:cNvPr id="888" name="Google Shape;888;p41"/>
                <p:cNvSpPr/>
                <p:nvPr/>
              </p:nvSpPr>
              <p:spPr>
                <a:xfrm>
                  <a:off x="2992880" y="2889330"/>
                  <a:ext cx="262492" cy="6363"/>
                </a:xfrm>
                <a:custGeom>
                  <a:avLst/>
                  <a:gdLst/>
                  <a:ahLst/>
                  <a:cxnLst/>
                  <a:rect l="l" t="t" r="r" b="b"/>
                  <a:pathLst>
                    <a:path w="6683" h="162" extrusionOk="0">
                      <a:moveTo>
                        <a:pt x="72" y="1"/>
                      </a:moveTo>
                      <a:cubicBezTo>
                        <a:pt x="28" y="1"/>
                        <a:pt x="1" y="36"/>
                        <a:pt x="1" y="81"/>
                      </a:cubicBezTo>
                      <a:cubicBezTo>
                        <a:pt x="1" y="126"/>
                        <a:pt x="28" y="161"/>
                        <a:pt x="72" y="161"/>
                      </a:cubicBezTo>
                      <a:lnTo>
                        <a:pt x="6611" y="161"/>
                      </a:lnTo>
                      <a:cubicBezTo>
                        <a:pt x="6656" y="161"/>
                        <a:pt x="6683" y="126"/>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2992880" y="2902999"/>
                  <a:ext cx="262492" cy="6009"/>
                </a:xfrm>
                <a:custGeom>
                  <a:avLst/>
                  <a:gdLst/>
                  <a:ahLst/>
                  <a:cxnLst/>
                  <a:rect l="l" t="t" r="r" b="b"/>
                  <a:pathLst>
                    <a:path w="6683" h="153" extrusionOk="0">
                      <a:moveTo>
                        <a:pt x="72" y="1"/>
                      </a:moveTo>
                      <a:cubicBezTo>
                        <a:pt x="28" y="1"/>
                        <a:pt x="1" y="27"/>
                        <a:pt x="1" y="72"/>
                      </a:cubicBezTo>
                      <a:cubicBezTo>
                        <a:pt x="1" y="117"/>
                        <a:pt x="28" y="152"/>
                        <a:pt x="72" y="152"/>
                      </a:cubicBezTo>
                      <a:lnTo>
                        <a:pt x="6611" y="152"/>
                      </a:lnTo>
                      <a:cubicBezTo>
                        <a:pt x="6656" y="152"/>
                        <a:pt x="6683" y="117"/>
                        <a:pt x="6683" y="72"/>
                      </a:cubicBezTo>
                      <a:cubicBezTo>
                        <a:pt x="6683" y="2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2992880" y="2916313"/>
                  <a:ext cx="262492" cy="6009"/>
                </a:xfrm>
                <a:custGeom>
                  <a:avLst/>
                  <a:gdLst/>
                  <a:ahLst/>
                  <a:cxnLst/>
                  <a:rect l="l" t="t" r="r" b="b"/>
                  <a:pathLst>
                    <a:path w="6683" h="153" extrusionOk="0">
                      <a:moveTo>
                        <a:pt x="72" y="1"/>
                      </a:moveTo>
                      <a:cubicBezTo>
                        <a:pt x="28" y="1"/>
                        <a:pt x="1" y="36"/>
                        <a:pt x="1" y="72"/>
                      </a:cubicBezTo>
                      <a:cubicBezTo>
                        <a:pt x="1" y="117"/>
                        <a:pt x="28" y="152"/>
                        <a:pt x="72" y="152"/>
                      </a:cubicBezTo>
                      <a:lnTo>
                        <a:pt x="6611" y="152"/>
                      </a:lnTo>
                      <a:cubicBezTo>
                        <a:pt x="6656" y="152"/>
                        <a:pt x="6683" y="117"/>
                        <a:pt x="6683" y="72"/>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2992880" y="2929628"/>
                  <a:ext cx="262492" cy="6009"/>
                </a:xfrm>
                <a:custGeom>
                  <a:avLst/>
                  <a:gdLst/>
                  <a:ahLst/>
                  <a:cxnLst/>
                  <a:rect l="l" t="t" r="r" b="b"/>
                  <a:pathLst>
                    <a:path w="6683" h="153" extrusionOk="0">
                      <a:moveTo>
                        <a:pt x="72" y="1"/>
                      </a:moveTo>
                      <a:cubicBezTo>
                        <a:pt x="28" y="1"/>
                        <a:pt x="1" y="36"/>
                        <a:pt x="1" y="81"/>
                      </a:cubicBezTo>
                      <a:cubicBezTo>
                        <a:pt x="1" y="117"/>
                        <a:pt x="28" y="152"/>
                        <a:pt x="72" y="152"/>
                      </a:cubicBezTo>
                      <a:lnTo>
                        <a:pt x="6611" y="152"/>
                      </a:lnTo>
                      <a:cubicBezTo>
                        <a:pt x="6656" y="152"/>
                        <a:pt x="6683" y="117"/>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2992880" y="3016193"/>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2992880" y="3029508"/>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2992880" y="3043176"/>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2992880" y="3056491"/>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2992880" y="3143017"/>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2992880" y="3156332"/>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2992880" y="3170000"/>
                  <a:ext cx="262492" cy="6009"/>
                </a:xfrm>
                <a:custGeom>
                  <a:avLst/>
                  <a:gdLst/>
                  <a:ahLst/>
                  <a:cxnLst/>
                  <a:rect l="l" t="t" r="r" b="b"/>
                  <a:pathLst>
                    <a:path w="6683" h="153" extrusionOk="0">
                      <a:moveTo>
                        <a:pt x="72" y="0"/>
                      </a:moveTo>
                      <a:cubicBezTo>
                        <a:pt x="28" y="0"/>
                        <a:pt x="1" y="27"/>
                        <a:pt x="1" y="72"/>
                      </a:cubicBezTo>
                      <a:cubicBezTo>
                        <a:pt x="1" y="116"/>
                        <a:pt x="28" y="152"/>
                        <a:pt x="72" y="152"/>
                      </a:cubicBezTo>
                      <a:lnTo>
                        <a:pt x="6611" y="152"/>
                      </a:lnTo>
                      <a:cubicBezTo>
                        <a:pt x="6656" y="152"/>
                        <a:pt x="6683" y="116"/>
                        <a:pt x="6683" y="72"/>
                      </a:cubicBezTo>
                      <a:cubicBezTo>
                        <a:pt x="6683" y="27"/>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2992880" y="3183315"/>
                  <a:ext cx="262492" cy="6009"/>
                </a:xfrm>
                <a:custGeom>
                  <a:avLst/>
                  <a:gdLst/>
                  <a:ahLst/>
                  <a:cxnLst/>
                  <a:rect l="l" t="t" r="r" b="b"/>
                  <a:pathLst>
                    <a:path w="6683" h="153" extrusionOk="0">
                      <a:moveTo>
                        <a:pt x="72" y="0"/>
                      </a:moveTo>
                      <a:cubicBezTo>
                        <a:pt x="28" y="0"/>
                        <a:pt x="1" y="36"/>
                        <a:pt x="1" y="72"/>
                      </a:cubicBezTo>
                      <a:cubicBezTo>
                        <a:pt x="1" y="116"/>
                        <a:pt x="28" y="152"/>
                        <a:pt x="72" y="152"/>
                      </a:cubicBezTo>
                      <a:lnTo>
                        <a:pt x="6611" y="152"/>
                      </a:lnTo>
                      <a:cubicBezTo>
                        <a:pt x="6656" y="152"/>
                        <a:pt x="6683" y="116"/>
                        <a:pt x="6683" y="72"/>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2992880" y="3269840"/>
                  <a:ext cx="262492" cy="6009"/>
                </a:xfrm>
                <a:custGeom>
                  <a:avLst/>
                  <a:gdLst/>
                  <a:ahLst/>
                  <a:cxnLst/>
                  <a:rect l="l" t="t" r="r" b="b"/>
                  <a:pathLst>
                    <a:path w="6683" h="153" extrusionOk="0">
                      <a:moveTo>
                        <a:pt x="72" y="1"/>
                      </a:moveTo>
                      <a:cubicBezTo>
                        <a:pt x="28" y="1"/>
                        <a:pt x="1" y="37"/>
                        <a:pt x="1" y="81"/>
                      </a:cubicBezTo>
                      <a:cubicBezTo>
                        <a:pt x="1" y="126"/>
                        <a:pt x="28" y="153"/>
                        <a:pt x="72" y="153"/>
                      </a:cubicBezTo>
                      <a:lnTo>
                        <a:pt x="6611" y="153"/>
                      </a:lnTo>
                      <a:cubicBezTo>
                        <a:pt x="6656" y="153"/>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2992880" y="3283155"/>
                  <a:ext cx="262492" cy="6363"/>
                </a:xfrm>
                <a:custGeom>
                  <a:avLst/>
                  <a:gdLst/>
                  <a:ahLst/>
                  <a:cxnLst/>
                  <a:rect l="l" t="t" r="r" b="b"/>
                  <a:pathLst>
                    <a:path w="6683" h="162" extrusionOk="0">
                      <a:moveTo>
                        <a:pt x="72" y="1"/>
                      </a:moveTo>
                      <a:cubicBezTo>
                        <a:pt x="28" y="1"/>
                        <a:pt x="1" y="37"/>
                        <a:pt x="1" y="81"/>
                      </a:cubicBezTo>
                      <a:cubicBezTo>
                        <a:pt x="1" y="126"/>
                        <a:pt x="28" y="162"/>
                        <a:pt x="72" y="162"/>
                      </a:cubicBezTo>
                      <a:lnTo>
                        <a:pt x="6611" y="162"/>
                      </a:lnTo>
                      <a:cubicBezTo>
                        <a:pt x="6656" y="162"/>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2992880" y="3296823"/>
                  <a:ext cx="262492" cy="6009"/>
                </a:xfrm>
                <a:custGeom>
                  <a:avLst/>
                  <a:gdLst/>
                  <a:ahLst/>
                  <a:cxnLst/>
                  <a:rect l="l" t="t" r="r" b="b"/>
                  <a:pathLst>
                    <a:path w="6683" h="153" extrusionOk="0">
                      <a:moveTo>
                        <a:pt x="72" y="1"/>
                      </a:moveTo>
                      <a:cubicBezTo>
                        <a:pt x="28" y="1"/>
                        <a:pt x="1" y="28"/>
                        <a:pt x="1" y="72"/>
                      </a:cubicBezTo>
                      <a:cubicBezTo>
                        <a:pt x="1" y="117"/>
                        <a:pt x="28" y="153"/>
                        <a:pt x="72" y="153"/>
                      </a:cubicBezTo>
                      <a:lnTo>
                        <a:pt x="6611" y="153"/>
                      </a:lnTo>
                      <a:cubicBezTo>
                        <a:pt x="6656" y="153"/>
                        <a:pt x="6683" y="117"/>
                        <a:pt x="6683" y="72"/>
                      </a:cubicBezTo>
                      <a:cubicBezTo>
                        <a:pt x="6683" y="28"/>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2992880" y="3310138"/>
                  <a:ext cx="262492" cy="6009"/>
                </a:xfrm>
                <a:custGeom>
                  <a:avLst/>
                  <a:gdLst/>
                  <a:ahLst/>
                  <a:cxnLst/>
                  <a:rect l="l" t="t" r="r" b="b"/>
                  <a:pathLst>
                    <a:path w="6683" h="153" extrusionOk="0">
                      <a:moveTo>
                        <a:pt x="72" y="1"/>
                      </a:moveTo>
                      <a:cubicBezTo>
                        <a:pt x="28" y="1"/>
                        <a:pt x="1" y="37"/>
                        <a:pt x="1" y="72"/>
                      </a:cubicBezTo>
                      <a:cubicBezTo>
                        <a:pt x="1" y="117"/>
                        <a:pt x="28" y="153"/>
                        <a:pt x="72" y="153"/>
                      </a:cubicBezTo>
                      <a:lnTo>
                        <a:pt x="6611" y="153"/>
                      </a:lnTo>
                      <a:cubicBezTo>
                        <a:pt x="6656" y="153"/>
                        <a:pt x="6683" y="117"/>
                        <a:pt x="6683" y="72"/>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2880533" y="2876992"/>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2880533" y="3001242"/>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2880533" y="3126780"/>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2880533" y="3254880"/>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2893746" y="2879197"/>
                  <a:ext cx="79930" cy="58170"/>
                </a:xfrm>
                <a:custGeom>
                  <a:avLst/>
                  <a:gdLst/>
                  <a:ahLst/>
                  <a:cxnLst/>
                  <a:rect l="l" t="t" r="r" b="b"/>
                  <a:pathLst>
                    <a:path w="2035" h="1481" extrusionOk="0">
                      <a:moveTo>
                        <a:pt x="1847" y="0"/>
                      </a:moveTo>
                      <a:lnTo>
                        <a:pt x="687" y="1115"/>
                      </a:lnTo>
                      <a:lnTo>
                        <a:pt x="161" y="714"/>
                      </a:lnTo>
                      <a:lnTo>
                        <a:pt x="0" y="928"/>
                      </a:lnTo>
                      <a:lnTo>
                        <a:pt x="705" y="1481"/>
                      </a:lnTo>
                      <a:lnTo>
                        <a:pt x="2034" y="196"/>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2893746" y="3006021"/>
                  <a:ext cx="79930" cy="58209"/>
                </a:xfrm>
                <a:custGeom>
                  <a:avLst/>
                  <a:gdLst/>
                  <a:ahLst/>
                  <a:cxnLst/>
                  <a:rect l="l" t="t" r="r" b="b"/>
                  <a:pathLst>
                    <a:path w="2035" h="1482" extrusionOk="0">
                      <a:moveTo>
                        <a:pt x="1847" y="0"/>
                      </a:moveTo>
                      <a:lnTo>
                        <a:pt x="687" y="1116"/>
                      </a:lnTo>
                      <a:lnTo>
                        <a:pt x="161" y="705"/>
                      </a:lnTo>
                      <a:lnTo>
                        <a:pt x="0" y="919"/>
                      </a:lnTo>
                      <a:lnTo>
                        <a:pt x="705" y="1481"/>
                      </a:lnTo>
                      <a:lnTo>
                        <a:pt x="2034" y="197"/>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2893746" y="3132844"/>
                  <a:ext cx="79930" cy="58209"/>
                </a:xfrm>
                <a:custGeom>
                  <a:avLst/>
                  <a:gdLst/>
                  <a:ahLst/>
                  <a:cxnLst/>
                  <a:rect l="l" t="t" r="r" b="b"/>
                  <a:pathLst>
                    <a:path w="2035" h="1482" extrusionOk="0">
                      <a:moveTo>
                        <a:pt x="1847" y="1"/>
                      </a:moveTo>
                      <a:lnTo>
                        <a:pt x="687" y="1116"/>
                      </a:lnTo>
                      <a:lnTo>
                        <a:pt x="161" y="706"/>
                      </a:lnTo>
                      <a:lnTo>
                        <a:pt x="0" y="920"/>
                      </a:lnTo>
                      <a:lnTo>
                        <a:pt x="705" y="1482"/>
                      </a:lnTo>
                      <a:lnTo>
                        <a:pt x="2034"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2893746" y="3259707"/>
                  <a:ext cx="79930" cy="58209"/>
                </a:xfrm>
                <a:custGeom>
                  <a:avLst/>
                  <a:gdLst/>
                  <a:ahLst/>
                  <a:cxnLst/>
                  <a:rect l="l" t="t" r="r" b="b"/>
                  <a:pathLst>
                    <a:path w="2035" h="1482" extrusionOk="0">
                      <a:moveTo>
                        <a:pt x="1847" y="0"/>
                      </a:moveTo>
                      <a:lnTo>
                        <a:pt x="687" y="1115"/>
                      </a:lnTo>
                      <a:lnTo>
                        <a:pt x="161" y="705"/>
                      </a:lnTo>
                      <a:lnTo>
                        <a:pt x="0" y="919"/>
                      </a:lnTo>
                      <a:lnTo>
                        <a:pt x="705" y="1481"/>
                      </a:lnTo>
                      <a:lnTo>
                        <a:pt x="2034" y="196"/>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12" name="Google Shape;912;p41"/>
          <p:cNvGrpSpPr/>
          <p:nvPr/>
        </p:nvGrpSpPr>
        <p:grpSpPr>
          <a:xfrm>
            <a:off x="2091417" y="2012747"/>
            <a:ext cx="1600243" cy="1872905"/>
            <a:chOff x="423377" y="629084"/>
            <a:chExt cx="482117" cy="564264"/>
          </a:xfrm>
        </p:grpSpPr>
        <p:sp>
          <p:nvSpPr>
            <p:cNvPr id="913" name="Google Shape;913;p41"/>
            <p:cNvSpPr/>
            <p:nvPr/>
          </p:nvSpPr>
          <p:spPr>
            <a:xfrm>
              <a:off x="424722" y="629084"/>
              <a:ext cx="480757" cy="564261"/>
            </a:xfrm>
            <a:custGeom>
              <a:avLst/>
              <a:gdLst/>
              <a:ahLst/>
              <a:cxnLst/>
              <a:rect l="l" t="t" r="r" b="b"/>
              <a:pathLst>
                <a:path w="12240" h="14366" extrusionOk="0">
                  <a:moveTo>
                    <a:pt x="6998" y="1"/>
                  </a:moveTo>
                  <a:cubicBezTo>
                    <a:pt x="6638" y="1"/>
                    <a:pt x="6289" y="238"/>
                    <a:pt x="6227" y="716"/>
                  </a:cubicBezTo>
                  <a:lnTo>
                    <a:pt x="5620" y="636"/>
                  </a:lnTo>
                  <a:cubicBezTo>
                    <a:pt x="5620" y="609"/>
                    <a:pt x="5602" y="582"/>
                    <a:pt x="5585" y="564"/>
                  </a:cubicBezTo>
                  <a:cubicBezTo>
                    <a:pt x="5570" y="555"/>
                    <a:pt x="5554" y="551"/>
                    <a:pt x="5539" y="551"/>
                  </a:cubicBezTo>
                  <a:cubicBezTo>
                    <a:pt x="5508" y="551"/>
                    <a:pt x="5481" y="567"/>
                    <a:pt x="5469" y="591"/>
                  </a:cubicBezTo>
                  <a:lnTo>
                    <a:pt x="5451" y="618"/>
                  </a:lnTo>
                  <a:lnTo>
                    <a:pt x="5415" y="609"/>
                  </a:lnTo>
                  <a:cubicBezTo>
                    <a:pt x="5397" y="555"/>
                    <a:pt x="5379" y="520"/>
                    <a:pt x="5379" y="520"/>
                  </a:cubicBezTo>
                  <a:lnTo>
                    <a:pt x="4800" y="431"/>
                  </a:lnTo>
                  <a:lnTo>
                    <a:pt x="4782" y="529"/>
                  </a:lnTo>
                  <a:lnTo>
                    <a:pt x="1766" y="136"/>
                  </a:lnTo>
                  <a:lnTo>
                    <a:pt x="0" y="689"/>
                  </a:lnTo>
                  <a:lnTo>
                    <a:pt x="473" y="975"/>
                  </a:lnTo>
                  <a:lnTo>
                    <a:pt x="1570" y="1653"/>
                  </a:lnTo>
                  <a:lnTo>
                    <a:pt x="4585" y="2036"/>
                  </a:lnTo>
                  <a:lnTo>
                    <a:pt x="4434" y="3276"/>
                  </a:lnTo>
                  <a:cubicBezTo>
                    <a:pt x="4425" y="3303"/>
                    <a:pt x="4416" y="3339"/>
                    <a:pt x="4416" y="3374"/>
                  </a:cubicBezTo>
                  <a:cubicBezTo>
                    <a:pt x="4425" y="3521"/>
                    <a:pt x="4549" y="3634"/>
                    <a:pt x="4702" y="3634"/>
                  </a:cubicBezTo>
                  <a:cubicBezTo>
                    <a:pt x="4708" y="3634"/>
                    <a:pt x="4713" y="3633"/>
                    <a:pt x="4719" y="3633"/>
                  </a:cubicBezTo>
                  <a:cubicBezTo>
                    <a:pt x="4737" y="3633"/>
                    <a:pt x="4764" y="3624"/>
                    <a:pt x="4782" y="3624"/>
                  </a:cubicBezTo>
                  <a:lnTo>
                    <a:pt x="5808" y="3321"/>
                  </a:lnTo>
                  <a:lnTo>
                    <a:pt x="5808" y="3321"/>
                  </a:lnTo>
                  <a:cubicBezTo>
                    <a:pt x="5799" y="3357"/>
                    <a:pt x="5799" y="3392"/>
                    <a:pt x="5799" y="3419"/>
                  </a:cubicBezTo>
                  <a:cubicBezTo>
                    <a:pt x="5799" y="3553"/>
                    <a:pt x="5852" y="3660"/>
                    <a:pt x="5950" y="3731"/>
                  </a:cubicBezTo>
                  <a:lnTo>
                    <a:pt x="5736" y="4882"/>
                  </a:lnTo>
                  <a:lnTo>
                    <a:pt x="5379" y="6470"/>
                  </a:lnTo>
                  <a:lnTo>
                    <a:pt x="5924" y="13758"/>
                  </a:lnTo>
                  <a:lnTo>
                    <a:pt x="5986" y="13758"/>
                  </a:lnTo>
                  <a:lnTo>
                    <a:pt x="5986" y="14053"/>
                  </a:lnTo>
                  <a:lnTo>
                    <a:pt x="5977" y="14053"/>
                  </a:lnTo>
                  <a:lnTo>
                    <a:pt x="5745" y="14205"/>
                  </a:lnTo>
                  <a:lnTo>
                    <a:pt x="5424" y="14365"/>
                  </a:lnTo>
                  <a:lnTo>
                    <a:pt x="6289" y="14365"/>
                  </a:lnTo>
                  <a:lnTo>
                    <a:pt x="6200" y="14053"/>
                  </a:lnTo>
                  <a:lnTo>
                    <a:pt x="6191" y="14053"/>
                  </a:lnTo>
                  <a:lnTo>
                    <a:pt x="6236" y="13758"/>
                  </a:lnTo>
                  <a:lnTo>
                    <a:pt x="6379" y="13758"/>
                  </a:lnTo>
                  <a:lnTo>
                    <a:pt x="6869" y="7844"/>
                  </a:lnTo>
                  <a:lnTo>
                    <a:pt x="9180" y="13758"/>
                  </a:lnTo>
                  <a:lnTo>
                    <a:pt x="9242" y="13758"/>
                  </a:lnTo>
                  <a:lnTo>
                    <a:pt x="9385" y="14080"/>
                  </a:lnTo>
                  <a:lnTo>
                    <a:pt x="9296" y="14365"/>
                  </a:lnTo>
                  <a:lnTo>
                    <a:pt x="10170" y="14365"/>
                  </a:lnTo>
                  <a:lnTo>
                    <a:pt x="9840" y="14205"/>
                  </a:lnTo>
                  <a:lnTo>
                    <a:pt x="9608" y="14053"/>
                  </a:lnTo>
                  <a:lnTo>
                    <a:pt x="9581" y="14071"/>
                  </a:lnTo>
                  <a:lnTo>
                    <a:pt x="9492" y="13758"/>
                  </a:lnTo>
                  <a:lnTo>
                    <a:pt x="9528" y="13758"/>
                  </a:lnTo>
                  <a:lnTo>
                    <a:pt x="8020" y="6238"/>
                  </a:lnTo>
                  <a:lnTo>
                    <a:pt x="7699" y="5810"/>
                  </a:lnTo>
                  <a:lnTo>
                    <a:pt x="7913" y="5774"/>
                  </a:lnTo>
                  <a:lnTo>
                    <a:pt x="8074" y="5738"/>
                  </a:lnTo>
                  <a:cubicBezTo>
                    <a:pt x="8154" y="5730"/>
                    <a:pt x="8207" y="5667"/>
                    <a:pt x="8199" y="5605"/>
                  </a:cubicBezTo>
                  <a:cubicBezTo>
                    <a:pt x="8199" y="5539"/>
                    <a:pt x="8139" y="5496"/>
                    <a:pt x="8067" y="5496"/>
                  </a:cubicBezTo>
                  <a:cubicBezTo>
                    <a:pt x="8060" y="5496"/>
                    <a:pt x="8054" y="5497"/>
                    <a:pt x="8047" y="5498"/>
                  </a:cubicBezTo>
                  <a:lnTo>
                    <a:pt x="7752" y="5524"/>
                  </a:lnTo>
                  <a:lnTo>
                    <a:pt x="7663" y="5391"/>
                  </a:lnTo>
                  <a:lnTo>
                    <a:pt x="9046" y="4418"/>
                  </a:lnTo>
                  <a:cubicBezTo>
                    <a:pt x="9189" y="4347"/>
                    <a:pt x="9251" y="4186"/>
                    <a:pt x="9180" y="4044"/>
                  </a:cubicBezTo>
                  <a:cubicBezTo>
                    <a:pt x="9162" y="4008"/>
                    <a:pt x="9135" y="3972"/>
                    <a:pt x="9108" y="3945"/>
                  </a:cubicBezTo>
                  <a:lnTo>
                    <a:pt x="8002" y="2705"/>
                  </a:lnTo>
                  <a:cubicBezTo>
                    <a:pt x="7993" y="2696"/>
                    <a:pt x="7993" y="2696"/>
                    <a:pt x="7984" y="2688"/>
                  </a:cubicBezTo>
                  <a:cubicBezTo>
                    <a:pt x="7984" y="2688"/>
                    <a:pt x="7984" y="2688"/>
                    <a:pt x="7984" y="2679"/>
                  </a:cubicBezTo>
                  <a:cubicBezTo>
                    <a:pt x="8020" y="2625"/>
                    <a:pt x="8056" y="2563"/>
                    <a:pt x="8091" y="2491"/>
                  </a:cubicBezTo>
                  <a:lnTo>
                    <a:pt x="10402" y="2795"/>
                  </a:lnTo>
                  <a:lnTo>
                    <a:pt x="10500" y="2803"/>
                  </a:lnTo>
                  <a:lnTo>
                    <a:pt x="10884" y="2848"/>
                  </a:lnTo>
                  <a:lnTo>
                    <a:pt x="10875" y="2919"/>
                  </a:lnTo>
                  <a:lnTo>
                    <a:pt x="11125" y="2946"/>
                  </a:lnTo>
                  <a:lnTo>
                    <a:pt x="11134" y="2884"/>
                  </a:lnTo>
                  <a:lnTo>
                    <a:pt x="11330" y="2911"/>
                  </a:lnTo>
                  <a:cubicBezTo>
                    <a:pt x="11362" y="2915"/>
                    <a:pt x="11394" y="2917"/>
                    <a:pt x="11426" y="2917"/>
                  </a:cubicBezTo>
                  <a:cubicBezTo>
                    <a:pt x="11806" y="2917"/>
                    <a:pt x="12137" y="2629"/>
                    <a:pt x="12186" y="2250"/>
                  </a:cubicBezTo>
                  <a:cubicBezTo>
                    <a:pt x="12240" y="1831"/>
                    <a:pt x="11945" y="1447"/>
                    <a:pt x="11526" y="1394"/>
                  </a:cubicBezTo>
                  <a:lnTo>
                    <a:pt x="11321" y="1367"/>
                  </a:lnTo>
                  <a:lnTo>
                    <a:pt x="11330" y="1305"/>
                  </a:lnTo>
                  <a:lnTo>
                    <a:pt x="11080" y="1269"/>
                  </a:lnTo>
                  <a:lnTo>
                    <a:pt x="11071" y="1340"/>
                  </a:lnTo>
                  <a:lnTo>
                    <a:pt x="8341" y="984"/>
                  </a:lnTo>
                  <a:cubicBezTo>
                    <a:pt x="8314" y="877"/>
                    <a:pt x="8279" y="778"/>
                    <a:pt x="8234" y="680"/>
                  </a:cubicBezTo>
                  <a:cubicBezTo>
                    <a:pt x="8207" y="636"/>
                    <a:pt x="8181" y="591"/>
                    <a:pt x="8145" y="546"/>
                  </a:cubicBezTo>
                  <a:cubicBezTo>
                    <a:pt x="8083" y="466"/>
                    <a:pt x="8002" y="404"/>
                    <a:pt x="7922" y="359"/>
                  </a:cubicBezTo>
                  <a:cubicBezTo>
                    <a:pt x="7815" y="297"/>
                    <a:pt x="7690" y="297"/>
                    <a:pt x="7583" y="243"/>
                  </a:cubicBezTo>
                  <a:cubicBezTo>
                    <a:pt x="7422" y="82"/>
                    <a:pt x="7208" y="1"/>
                    <a:pt x="6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1"/>
            <p:cNvGrpSpPr/>
            <p:nvPr/>
          </p:nvGrpSpPr>
          <p:grpSpPr>
            <a:xfrm>
              <a:off x="423377" y="629138"/>
              <a:ext cx="482117" cy="564210"/>
              <a:chOff x="423377" y="629138"/>
              <a:chExt cx="482117" cy="564210"/>
            </a:xfrm>
          </p:grpSpPr>
          <p:sp>
            <p:nvSpPr>
              <p:cNvPr id="915" name="Google Shape;915;p41"/>
              <p:cNvSpPr/>
              <p:nvPr/>
            </p:nvSpPr>
            <p:spPr>
              <a:xfrm>
                <a:off x="598506" y="699247"/>
                <a:ext cx="25609" cy="59937"/>
              </a:xfrm>
              <a:custGeom>
                <a:avLst/>
                <a:gdLst/>
                <a:ahLst/>
                <a:cxnLst/>
                <a:rect l="l" t="t" r="r" b="b"/>
                <a:pathLst>
                  <a:path w="652" h="1526" extrusionOk="0">
                    <a:moveTo>
                      <a:pt x="652" y="0"/>
                    </a:moveTo>
                    <a:lnTo>
                      <a:pt x="170" y="125"/>
                    </a:lnTo>
                    <a:lnTo>
                      <a:pt x="0" y="1499"/>
                    </a:lnTo>
                    <a:lnTo>
                      <a:pt x="562" y="1526"/>
                    </a:lnTo>
                    <a:lnTo>
                      <a:pt x="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630752" y="650740"/>
                <a:ext cx="15083" cy="13511"/>
              </a:xfrm>
              <a:custGeom>
                <a:avLst/>
                <a:gdLst/>
                <a:ahLst/>
                <a:cxnLst/>
                <a:rect l="l" t="t" r="r" b="b"/>
                <a:pathLst>
                  <a:path w="384" h="344" extrusionOk="0">
                    <a:moveTo>
                      <a:pt x="293" y="0"/>
                    </a:moveTo>
                    <a:cubicBezTo>
                      <a:pt x="263" y="0"/>
                      <a:pt x="235" y="16"/>
                      <a:pt x="223" y="40"/>
                    </a:cubicBezTo>
                    <a:lnTo>
                      <a:pt x="0" y="308"/>
                    </a:lnTo>
                    <a:lnTo>
                      <a:pt x="232" y="343"/>
                    </a:lnTo>
                    <a:lnTo>
                      <a:pt x="357" y="129"/>
                    </a:lnTo>
                    <a:cubicBezTo>
                      <a:pt x="384" y="94"/>
                      <a:pt x="375" y="40"/>
                      <a:pt x="339" y="13"/>
                    </a:cubicBezTo>
                    <a:cubicBezTo>
                      <a:pt x="324" y="4"/>
                      <a:pt x="308" y="0"/>
                      <a:pt x="293"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612175" y="645988"/>
                <a:ext cx="23841" cy="13865"/>
              </a:xfrm>
              <a:custGeom>
                <a:avLst/>
                <a:gdLst/>
                <a:ahLst/>
                <a:cxnLst/>
                <a:rect l="l" t="t" r="r" b="b"/>
                <a:pathLst>
                  <a:path w="607" h="353" extrusionOk="0">
                    <a:moveTo>
                      <a:pt x="27" y="1"/>
                    </a:moveTo>
                    <a:lnTo>
                      <a:pt x="27" y="9"/>
                    </a:lnTo>
                    <a:cubicBezTo>
                      <a:pt x="0" y="170"/>
                      <a:pt x="107" y="322"/>
                      <a:pt x="268" y="348"/>
                    </a:cubicBezTo>
                    <a:cubicBezTo>
                      <a:pt x="284" y="351"/>
                      <a:pt x="299" y="352"/>
                      <a:pt x="314" y="352"/>
                    </a:cubicBezTo>
                    <a:cubicBezTo>
                      <a:pt x="457" y="352"/>
                      <a:pt x="583" y="244"/>
                      <a:pt x="607" y="99"/>
                    </a:cubicBezTo>
                    <a:lnTo>
                      <a:pt x="607" y="90"/>
                    </a:lnTo>
                    <a:lnTo>
                      <a:pt x="27" y="1"/>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41"/>
              <p:cNvGrpSpPr/>
              <p:nvPr/>
            </p:nvGrpSpPr>
            <p:grpSpPr>
              <a:xfrm>
                <a:off x="423377" y="634679"/>
                <a:ext cx="481537" cy="110408"/>
                <a:chOff x="-144543" y="2083865"/>
                <a:chExt cx="481537" cy="110408"/>
              </a:xfrm>
            </p:grpSpPr>
            <p:sp>
              <p:nvSpPr>
                <p:cNvPr id="919" name="Google Shape;919;p41"/>
                <p:cNvSpPr/>
                <p:nvPr/>
              </p:nvSpPr>
              <p:spPr>
                <a:xfrm>
                  <a:off x="-14379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14454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rgbClr val="FFFFFF">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268612" y="2129034"/>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82129" y="2083865"/>
                  <a:ext cx="354283" cy="104439"/>
                </a:xfrm>
                <a:custGeom>
                  <a:avLst/>
                  <a:gdLst/>
                  <a:ahLst/>
                  <a:cxnLst/>
                  <a:rect l="l" t="t" r="r" b="b"/>
                  <a:pathLst>
                    <a:path w="9020" h="2659" extrusionOk="0">
                      <a:moveTo>
                        <a:pt x="197" y="0"/>
                      </a:moveTo>
                      <a:lnTo>
                        <a:pt x="1" y="1517"/>
                      </a:lnTo>
                      <a:lnTo>
                        <a:pt x="8833" y="2659"/>
                      </a:lnTo>
                      <a:lnTo>
                        <a:pt x="9020" y="1142"/>
                      </a:lnTo>
                      <a:lnTo>
                        <a:pt x="1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143793" y="2098908"/>
                  <a:ext cx="20699" cy="17911"/>
                </a:xfrm>
                <a:custGeom>
                  <a:avLst/>
                  <a:gdLst/>
                  <a:ahLst/>
                  <a:cxnLst/>
                  <a:rect l="l" t="t" r="r" b="b"/>
                  <a:pathLst>
                    <a:path w="527" h="456" extrusionOk="0">
                      <a:moveTo>
                        <a:pt x="527" y="1"/>
                      </a:moveTo>
                      <a:lnTo>
                        <a:pt x="1" y="170"/>
                      </a:lnTo>
                      <a:lnTo>
                        <a:pt x="464" y="456"/>
                      </a:ln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264763" y="2128680"/>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283341" y="2128366"/>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82129" y="2128680"/>
                  <a:ext cx="367598" cy="61744"/>
                </a:xfrm>
                <a:custGeom>
                  <a:avLst/>
                  <a:gdLst/>
                  <a:ahLst/>
                  <a:cxnLst/>
                  <a:rect l="l" t="t" r="r" b="b"/>
                  <a:pathLst>
                    <a:path w="9359" h="1572" extrusionOk="0">
                      <a:moveTo>
                        <a:pt x="45" y="1"/>
                      </a:moveTo>
                      <a:lnTo>
                        <a:pt x="1" y="376"/>
                      </a:lnTo>
                      <a:lnTo>
                        <a:pt x="9314" y="1571"/>
                      </a:lnTo>
                      <a:lnTo>
                        <a:pt x="9359" y="1205"/>
                      </a:lnTo>
                      <a:lnTo>
                        <a:pt x="45"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76512" y="2083865"/>
                  <a:ext cx="367598" cy="61705"/>
                </a:xfrm>
                <a:custGeom>
                  <a:avLst/>
                  <a:gdLst/>
                  <a:ahLst/>
                  <a:cxnLst/>
                  <a:rect l="l" t="t" r="r" b="b"/>
                  <a:pathLst>
                    <a:path w="9359" h="1571" extrusionOk="0">
                      <a:moveTo>
                        <a:pt x="54" y="0"/>
                      </a:moveTo>
                      <a:lnTo>
                        <a:pt x="0" y="375"/>
                      </a:lnTo>
                      <a:lnTo>
                        <a:pt x="9314" y="1570"/>
                      </a:lnTo>
                      <a:lnTo>
                        <a:pt x="9359" y="1204"/>
                      </a:lnTo>
                      <a:lnTo>
                        <a:pt x="54"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283341" y="2173181"/>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1"/>
              <p:cNvSpPr/>
              <p:nvPr/>
            </p:nvSpPr>
            <p:spPr>
              <a:xfrm>
                <a:off x="837112" y="679609"/>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833263" y="679255"/>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851841" y="678941"/>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851841" y="723756"/>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719400" y="844963"/>
                <a:ext cx="27691" cy="14101"/>
              </a:xfrm>
              <a:custGeom>
                <a:avLst/>
                <a:gdLst/>
                <a:ahLst/>
                <a:cxnLst/>
                <a:rect l="l" t="t" r="r" b="b"/>
                <a:pathLst>
                  <a:path w="705" h="359" extrusionOk="0">
                    <a:moveTo>
                      <a:pt x="565" y="0"/>
                    </a:moveTo>
                    <a:cubicBezTo>
                      <a:pt x="558" y="0"/>
                      <a:pt x="551" y="1"/>
                      <a:pt x="544" y="2"/>
                    </a:cubicBezTo>
                    <a:lnTo>
                      <a:pt x="125" y="37"/>
                    </a:lnTo>
                    <a:lnTo>
                      <a:pt x="0" y="358"/>
                    </a:lnTo>
                    <a:lnTo>
                      <a:pt x="0" y="358"/>
                    </a:lnTo>
                    <a:lnTo>
                      <a:pt x="571" y="242"/>
                    </a:lnTo>
                    <a:cubicBezTo>
                      <a:pt x="651" y="234"/>
                      <a:pt x="705" y="171"/>
                      <a:pt x="696" y="109"/>
                    </a:cubicBezTo>
                    <a:cubicBezTo>
                      <a:pt x="696" y="43"/>
                      <a:pt x="636" y="0"/>
                      <a:pt x="565"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707460" y="828546"/>
                <a:ext cx="28083" cy="30519"/>
              </a:xfrm>
              <a:custGeom>
                <a:avLst/>
                <a:gdLst/>
                <a:ahLst/>
                <a:cxnLst/>
                <a:rect l="l" t="t" r="r" b="b"/>
                <a:pathLst>
                  <a:path w="715" h="777" extrusionOk="0">
                    <a:moveTo>
                      <a:pt x="260" y="0"/>
                    </a:moveTo>
                    <a:lnTo>
                      <a:pt x="170" y="63"/>
                    </a:lnTo>
                    <a:cubicBezTo>
                      <a:pt x="37" y="152"/>
                      <a:pt x="1" y="321"/>
                      <a:pt x="90" y="455"/>
                    </a:cubicBezTo>
                    <a:lnTo>
                      <a:pt x="304" y="776"/>
                    </a:lnTo>
                    <a:lnTo>
                      <a:pt x="715" y="696"/>
                    </a:lnTo>
                    <a:lnTo>
                      <a:pt x="26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628985" y="629138"/>
                <a:ext cx="103771" cy="119639"/>
              </a:xfrm>
              <a:custGeom>
                <a:avLst/>
                <a:gdLst/>
                <a:ahLst/>
                <a:cxnLst/>
                <a:rect l="l" t="t" r="r" b="b"/>
                <a:pathLst>
                  <a:path w="2642" h="3046" extrusionOk="0">
                    <a:moveTo>
                      <a:pt x="1796" y="1"/>
                    </a:moveTo>
                    <a:cubicBezTo>
                      <a:pt x="1389" y="1"/>
                      <a:pt x="996" y="302"/>
                      <a:pt x="1018" y="911"/>
                    </a:cubicBezTo>
                    <a:cubicBezTo>
                      <a:pt x="1018" y="911"/>
                      <a:pt x="1018" y="911"/>
                      <a:pt x="1018" y="920"/>
                    </a:cubicBezTo>
                    <a:cubicBezTo>
                      <a:pt x="1009" y="1045"/>
                      <a:pt x="1018" y="1170"/>
                      <a:pt x="982" y="1295"/>
                    </a:cubicBezTo>
                    <a:cubicBezTo>
                      <a:pt x="964" y="1348"/>
                      <a:pt x="937" y="1411"/>
                      <a:pt x="893" y="1446"/>
                    </a:cubicBezTo>
                    <a:cubicBezTo>
                      <a:pt x="848" y="1491"/>
                      <a:pt x="795" y="1518"/>
                      <a:pt x="732" y="1527"/>
                    </a:cubicBezTo>
                    <a:cubicBezTo>
                      <a:pt x="670" y="1536"/>
                      <a:pt x="607" y="1545"/>
                      <a:pt x="545" y="1554"/>
                    </a:cubicBezTo>
                    <a:cubicBezTo>
                      <a:pt x="473" y="1571"/>
                      <a:pt x="411" y="1598"/>
                      <a:pt x="348" y="1634"/>
                    </a:cubicBezTo>
                    <a:cubicBezTo>
                      <a:pt x="232" y="1696"/>
                      <a:pt x="134" y="1812"/>
                      <a:pt x="90" y="1946"/>
                    </a:cubicBezTo>
                    <a:cubicBezTo>
                      <a:pt x="1" y="2214"/>
                      <a:pt x="72" y="2526"/>
                      <a:pt x="268" y="2722"/>
                    </a:cubicBezTo>
                    <a:cubicBezTo>
                      <a:pt x="322" y="2776"/>
                      <a:pt x="384" y="2811"/>
                      <a:pt x="447" y="2847"/>
                    </a:cubicBezTo>
                    <a:cubicBezTo>
                      <a:pt x="509" y="2874"/>
                      <a:pt x="580" y="2892"/>
                      <a:pt x="643" y="2901"/>
                    </a:cubicBezTo>
                    <a:cubicBezTo>
                      <a:pt x="768" y="2927"/>
                      <a:pt x="893" y="2963"/>
                      <a:pt x="1018" y="2990"/>
                    </a:cubicBezTo>
                    <a:lnTo>
                      <a:pt x="1026" y="2981"/>
                    </a:lnTo>
                    <a:cubicBezTo>
                      <a:pt x="902" y="2927"/>
                      <a:pt x="786" y="2865"/>
                      <a:pt x="661" y="2820"/>
                    </a:cubicBezTo>
                    <a:cubicBezTo>
                      <a:pt x="598" y="2802"/>
                      <a:pt x="545" y="2785"/>
                      <a:pt x="491" y="2758"/>
                    </a:cubicBezTo>
                    <a:cubicBezTo>
                      <a:pt x="438" y="2722"/>
                      <a:pt x="393" y="2687"/>
                      <a:pt x="357" y="2642"/>
                    </a:cubicBezTo>
                    <a:cubicBezTo>
                      <a:pt x="277" y="2553"/>
                      <a:pt x="215" y="2446"/>
                      <a:pt x="188" y="2330"/>
                    </a:cubicBezTo>
                    <a:cubicBezTo>
                      <a:pt x="152" y="2214"/>
                      <a:pt x="143" y="2089"/>
                      <a:pt x="179" y="1973"/>
                    </a:cubicBezTo>
                    <a:cubicBezTo>
                      <a:pt x="206" y="1866"/>
                      <a:pt x="286" y="1759"/>
                      <a:pt x="393" y="1696"/>
                    </a:cubicBezTo>
                    <a:cubicBezTo>
                      <a:pt x="438" y="1661"/>
                      <a:pt x="500" y="1643"/>
                      <a:pt x="554" y="1625"/>
                    </a:cubicBezTo>
                    <a:cubicBezTo>
                      <a:pt x="616" y="1607"/>
                      <a:pt x="679" y="1598"/>
                      <a:pt x="750" y="1589"/>
                    </a:cubicBezTo>
                    <a:cubicBezTo>
                      <a:pt x="812" y="1571"/>
                      <a:pt x="875" y="1536"/>
                      <a:pt x="928" y="1482"/>
                    </a:cubicBezTo>
                    <a:cubicBezTo>
                      <a:pt x="973" y="1429"/>
                      <a:pt x="1000" y="1366"/>
                      <a:pt x="1018" y="1304"/>
                    </a:cubicBezTo>
                    <a:cubicBezTo>
                      <a:pt x="1026" y="1250"/>
                      <a:pt x="1035" y="1206"/>
                      <a:pt x="1035" y="1161"/>
                    </a:cubicBezTo>
                    <a:lnTo>
                      <a:pt x="1035" y="1161"/>
                    </a:lnTo>
                    <a:cubicBezTo>
                      <a:pt x="1044" y="1348"/>
                      <a:pt x="1026" y="1536"/>
                      <a:pt x="839" y="1607"/>
                    </a:cubicBezTo>
                    <a:cubicBezTo>
                      <a:pt x="723" y="1652"/>
                      <a:pt x="616" y="1652"/>
                      <a:pt x="518" y="1714"/>
                    </a:cubicBezTo>
                    <a:cubicBezTo>
                      <a:pt x="411" y="1785"/>
                      <a:pt x="340" y="1884"/>
                      <a:pt x="295" y="2000"/>
                    </a:cubicBezTo>
                    <a:cubicBezTo>
                      <a:pt x="179" y="2356"/>
                      <a:pt x="491" y="2811"/>
                      <a:pt x="857" y="2847"/>
                    </a:cubicBezTo>
                    <a:cubicBezTo>
                      <a:pt x="1009" y="2865"/>
                      <a:pt x="1160" y="2901"/>
                      <a:pt x="1312" y="2927"/>
                    </a:cubicBezTo>
                    <a:cubicBezTo>
                      <a:pt x="1354" y="2936"/>
                      <a:pt x="1869" y="3045"/>
                      <a:pt x="1945" y="3045"/>
                    </a:cubicBezTo>
                    <a:cubicBezTo>
                      <a:pt x="1951" y="3045"/>
                      <a:pt x="1954" y="3045"/>
                      <a:pt x="1954" y="3043"/>
                    </a:cubicBezTo>
                    <a:lnTo>
                      <a:pt x="2641" y="1018"/>
                    </a:lnTo>
                    <a:lnTo>
                      <a:pt x="2490" y="367"/>
                    </a:lnTo>
                    <a:cubicBezTo>
                      <a:pt x="2323" y="124"/>
                      <a:pt x="2057"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717632" y="781571"/>
                <a:ext cx="62412" cy="59270"/>
              </a:xfrm>
              <a:custGeom>
                <a:avLst/>
                <a:gdLst/>
                <a:ahLst/>
                <a:cxnLst/>
                <a:rect l="l" t="t" r="r" b="b"/>
                <a:pathLst>
                  <a:path w="1589" h="1509" extrusionOk="0">
                    <a:moveTo>
                      <a:pt x="1401" y="1"/>
                    </a:moveTo>
                    <a:lnTo>
                      <a:pt x="1" y="1196"/>
                    </a:lnTo>
                    <a:lnTo>
                      <a:pt x="206" y="1509"/>
                    </a:lnTo>
                    <a:lnTo>
                      <a:pt x="1589" y="536"/>
                    </a:lnTo>
                    <a:lnTo>
                      <a:pt x="1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762840" y="781689"/>
                <a:ext cx="25255" cy="21956"/>
              </a:xfrm>
              <a:custGeom>
                <a:avLst/>
                <a:gdLst/>
                <a:ahLst/>
                <a:cxnLst/>
                <a:rect l="l" t="t" r="r" b="b"/>
                <a:pathLst>
                  <a:path w="643" h="559" extrusionOk="0">
                    <a:moveTo>
                      <a:pt x="317" y="0"/>
                    </a:moveTo>
                    <a:cubicBezTo>
                      <a:pt x="279" y="0"/>
                      <a:pt x="241" y="8"/>
                      <a:pt x="206" y="25"/>
                    </a:cubicBezTo>
                    <a:cubicBezTo>
                      <a:pt x="63" y="96"/>
                      <a:pt x="0" y="257"/>
                      <a:pt x="72" y="399"/>
                    </a:cubicBezTo>
                    <a:cubicBezTo>
                      <a:pt x="117" y="502"/>
                      <a:pt x="218" y="559"/>
                      <a:pt x="321" y="559"/>
                    </a:cubicBezTo>
                    <a:cubicBezTo>
                      <a:pt x="360" y="559"/>
                      <a:pt x="400" y="551"/>
                      <a:pt x="438" y="533"/>
                    </a:cubicBezTo>
                    <a:cubicBezTo>
                      <a:pt x="580" y="462"/>
                      <a:pt x="643" y="301"/>
                      <a:pt x="571" y="159"/>
                    </a:cubicBezTo>
                    <a:cubicBezTo>
                      <a:pt x="525" y="60"/>
                      <a:pt x="422"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711662" y="729569"/>
                <a:ext cx="72231" cy="71681"/>
              </a:xfrm>
              <a:custGeom>
                <a:avLst/>
                <a:gdLst/>
                <a:ahLst/>
                <a:cxnLst/>
                <a:rect l="l" t="t" r="r" b="b"/>
                <a:pathLst>
                  <a:path w="1839" h="1825" extrusionOk="0">
                    <a:moveTo>
                      <a:pt x="407" y="0"/>
                    </a:moveTo>
                    <a:cubicBezTo>
                      <a:pt x="316" y="0"/>
                      <a:pt x="225" y="34"/>
                      <a:pt x="153" y="103"/>
                    </a:cubicBezTo>
                    <a:cubicBezTo>
                      <a:pt x="1" y="263"/>
                      <a:pt x="19" y="683"/>
                      <a:pt x="188" y="816"/>
                    </a:cubicBezTo>
                    <a:lnTo>
                      <a:pt x="1446" y="1825"/>
                    </a:lnTo>
                    <a:lnTo>
                      <a:pt x="1839" y="1432"/>
                    </a:lnTo>
                    <a:lnTo>
                      <a:pt x="697" y="147"/>
                    </a:lnTo>
                    <a:cubicBezTo>
                      <a:pt x="624" y="50"/>
                      <a:pt x="516"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597799" y="750032"/>
                <a:ext cx="22820" cy="21799"/>
              </a:xfrm>
              <a:custGeom>
                <a:avLst/>
                <a:gdLst/>
                <a:ahLst/>
                <a:cxnLst/>
                <a:rect l="l" t="t" r="r" b="b"/>
                <a:pathLst>
                  <a:path w="581" h="555" extrusionOk="0">
                    <a:moveTo>
                      <a:pt x="285" y="1"/>
                    </a:moveTo>
                    <a:cubicBezTo>
                      <a:pt x="279" y="1"/>
                      <a:pt x="274" y="1"/>
                      <a:pt x="268" y="1"/>
                    </a:cubicBezTo>
                    <a:cubicBezTo>
                      <a:pt x="117" y="10"/>
                      <a:pt x="1" y="144"/>
                      <a:pt x="9" y="295"/>
                    </a:cubicBezTo>
                    <a:cubicBezTo>
                      <a:pt x="18" y="442"/>
                      <a:pt x="143" y="555"/>
                      <a:pt x="288" y="555"/>
                    </a:cubicBezTo>
                    <a:cubicBezTo>
                      <a:pt x="293" y="555"/>
                      <a:pt x="298" y="554"/>
                      <a:pt x="304" y="554"/>
                    </a:cubicBezTo>
                    <a:cubicBezTo>
                      <a:pt x="464" y="545"/>
                      <a:pt x="580" y="411"/>
                      <a:pt x="572" y="260"/>
                    </a:cubicBezTo>
                    <a:cubicBezTo>
                      <a:pt x="554" y="114"/>
                      <a:pt x="429"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601648" y="717118"/>
                <a:ext cx="91517" cy="54360"/>
              </a:xfrm>
              <a:custGeom>
                <a:avLst/>
                <a:gdLst/>
                <a:ahLst/>
                <a:cxnLst/>
                <a:rect l="l" t="t" r="r" b="b"/>
                <a:pathLst>
                  <a:path w="2330" h="1384" extrusionOk="0">
                    <a:moveTo>
                      <a:pt x="1919" y="1"/>
                    </a:moveTo>
                    <a:cubicBezTo>
                      <a:pt x="1855" y="1"/>
                      <a:pt x="1790" y="18"/>
                      <a:pt x="1731" y="54"/>
                    </a:cubicBezTo>
                    <a:lnTo>
                      <a:pt x="1" y="875"/>
                    </a:lnTo>
                    <a:lnTo>
                      <a:pt x="277" y="1383"/>
                    </a:lnTo>
                    <a:lnTo>
                      <a:pt x="2008" y="875"/>
                    </a:lnTo>
                    <a:cubicBezTo>
                      <a:pt x="2213" y="821"/>
                      <a:pt x="2329" y="429"/>
                      <a:pt x="2249" y="223"/>
                    </a:cubicBezTo>
                    <a:cubicBezTo>
                      <a:pt x="2194" y="83"/>
                      <a:pt x="2059" y="1"/>
                      <a:pt x="1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649998" y="717393"/>
                <a:ext cx="91517" cy="110134"/>
              </a:xfrm>
              <a:custGeom>
                <a:avLst/>
                <a:gdLst/>
                <a:ahLst/>
                <a:cxnLst/>
                <a:rect l="l" t="t" r="r" b="b"/>
                <a:pathLst>
                  <a:path w="2330" h="2804" extrusionOk="0">
                    <a:moveTo>
                      <a:pt x="745" y="1"/>
                    </a:moveTo>
                    <a:cubicBezTo>
                      <a:pt x="580" y="1"/>
                      <a:pt x="437" y="129"/>
                      <a:pt x="429" y="297"/>
                    </a:cubicBezTo>
                    <a:lnTo>
                      <a:pt x="1" y="2634"/>
                    </a:lnTo>
                    <a:lnTo>
                      <a:pt x="1410" y="2804"/>
                    </a:lnTo>
                    <a:lnTo>
                      <a:pt x="2285" y="663"/>
                    </a:lnTo>
                    <a:cubicBezTo>
                      <a:pt x="2329" y="493"/>
                      <a:pt x="2204" y="315"/>
                      <a:pt x="2026" y="288"/>
                    </a:cubicBezTo>
                    <a:lnTo>
                      <a:pt x="777" y="2"/>
                    </a:lnTo>
                    <a:cubicBezTo>
                      <a:pt x="766" y="1"/>
                      <a:pt x="75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677335" y="648109"/>
                <a:ext cx="45955" cy="54321"/>
              </a:xfrm>
              <a:custGeom>
                <a:avLst/>
                <a:gdLst/>
                <a:ahLst/>
                <a:cxnLst/>
                <a:rect l="l" t="t" r="r" b="b"/>
                <a:pathLst>
                  <a:path w="1170" h="1383" extrusionOk="0">
                    <a:moveTo>
                      <a:pt x="572" y="0"/>
                    </a:moveTo>
                    <a:cubicBezTo>
                      <a:pt x="429" y="178"/>
                      <a:pt x="161" y="259"/>
                      <a:pt x="108" y="428"/>
                    </a:cubicBezTo>
                    <a:lnTo>
                      <a:pt x="90" y="500"/>
                    </a:lnTo>
                    <a:cubicBezTo>
                      <a:pt x="90" y="504"/>
                      <a:pt x="90" y="506"/>
                      <a:pt x="90" y="509"/>
                    </a:cubicBezTo>
                    <a:lnTo>
                      <a:pt x="54" y="749"/>
                    </a:lnTo>
                    <a:cubicBezTo>
                      <a:pt x="1" y="1044"/>
                      <a:pt x="197" y="1329"/>
                      <a:pt x="500" y="1374"/>
                    </a:cubicBezTo>
                    <a:cubicBezTo>
                      <a:pt x="532" y="1380"/>
                      <a:pt x="563" y="1382"/>
                      <a:pt x="594" y="1382"/>
                    </a:cubicBezTo>
                    <a:cubicBezTo>
                      <a:pt x="853" y="1382"/>
                      <a:pt x="1085" y="1191"/>
                      <a:pt x="1125" y="928"/>
                    </a:cubicBezTo>
                    <a:lnTo>
                      <a:pt x="1169" y="660"/>
                    </a:lnTo>
                    <a:cubicBezTo>
                      <a:pt x="1143" y="393"/>
                      <a:pt x="652" y="375"/>
                      <a:pt x="572"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635976" y="820848"/>
                <a:ext cx="63119" cy="348666"/>
              </a:xfrm>
              <a:custGeom>
                <a:avLst/>
                <a:gdLst/>
                <a:ahLst/>
                <a:cxnLst/>
                <a:rect l="l" t="t" r="r" b="b"/>
                <a:pathLst>
                  <a:path w="1607" h="8877" extrusionOk="0">
                    <a:moveTo>
                      <a:pt x="358" y="0"/>
                    </a:moveTo>
                    <a:lnTo>
                      <a:pt x="1" y="1588"/>
                    </a:lnTo>
                    <a:lnTo>
                      <a:pt x="545" y="8876"/>
                    </a:lnTo>
                    <a:lnTo>
                      <a:pt x="1000" y="8876"/>
                    </a:lnTo>
                    <a:lnTo>
                      <a:pt x="1607" y="1633"/>
                    </a:lnTo>
                    <a:lnTo>
                      <a:pt x="973" y="80"/>
                    </a:lnTo>
                    <a:lnTo>
                      <a:pt x="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674192" y="823990"/>
                <a:ext cx="124785" cy="345524"/>
              </a:xfrm>
              <a:custGeom>
                <a:avLst/>
                <a:gdLst/>
                <a:ahLst/>
                <a:cxnLst/>
                <a:rect l="l" t="t" r="r" b="b"/>
                <a:pathLst>
                  <a:path w="3177" h="8797" extrusionOk="0">
                    <a:moveTo>
                      <a:pt x="0" y="0"/>
                    </a:moveTo>
                    <a:lnTo>
                      <a:pt x="0" y="1553"/>
                    </a:lnTo>
                    <a:lnTo>
                      <a:pt x="2828" y="8796"/>
                    </a:lnTo>
                    <a:lnTo>
                      <a:pt x="3176" y="8796"/>
                    </a:lnTo>
                    <a:lnTo>
                      <a:pt x="1669" y="1276"/>
                    </a:lnTo>
                    <a:lnTo>
                      <a:pt x="794" y="9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659817" y="1169467"/>
                <a:ext cx="9859" cy="15122"/>
              </a:xfrm>
              <a:custGeom>
                <a:avLst/>
                <a:gdLst/>
                <a:ahLst/>
                <a:cxnLst/>
                <a:rect l="l" t="t" r="r" b="b"/>
                <a:pathLst>
                  <a:path w="251" h="385" extrusionOk="0">
                    <a:moveTo>
                      <a:pt x="1" y="0"/>
                    </a:moveTo>
                    <a:lnTo>
                      <a:pt x="1" y="384"/>
                    </a:lnTo>
                    <a:lnTo>
                      <a:pt x="197" y="384"/>
                    </a:lnTo>
                    <a:lnTo>
                      <a:pt x="25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637390" y="1181015"/>
                <a:ext cx="34368" cy="12333"/>
              </a:xfrm>
              <a:custGeom>
                <a:avLst/>
                <a:gdLst/>
                <a:ahLst/>
                <a:cxnLst/>
                <a:rect l="l" t="t" r="r" b="b"/>
                <a:pathLst>
                  <a:path w="875" h="314" extrusionOk="0">
                    <a:moveTo>
                      <a:pt x="563" y="1"/>
                    </a:moveTo>
                    <a:lnTo>
                      <a:pt x="331" y="153"/>
                    </a:lnTo>
                    <a:lnTo>
                      <a:pt x="1" y="313"/>
                    </a:lnTo>
                    <a:lnTo>
                      <a:pt x="875" y="313"/>
                    </a:lnTo>
                    <a:lnTo>
                      <a:pt x="786" y="1"/>
                    </a:lnTo>
                    <a:lnTo>
                      <a:pt x="679" y="54"/>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787702" y="1169467"/>
                <a:ext cx="14415" cy="15122"/>
              </a:xfrm>
              <a:custGeom>
                <a:avLst/>
                <a:gdLst/>
                <a:ahLst/>
                <a:cxnLst/>
                <a:rect l="l" t="t" r="r" b="b"/>
                <a:pathLst>
                  <a:path w="367" h="385" extrusionOk="0">
                    <a:moveTo>
                      <a:pt x="1" y="0"/>
                    </a:moveTo>
                    <a:lnTo>
                      <a:pt x="170" y="384"/>
                    </a:lnTo>
                    <a:lnTo>
                      <a:pt x="367" y="384"/>
                    </a:lnTo>
                    <a:lnTo>
                      <a:pt x="25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789823" y="1181015"/>
                <a:ext cx="34368" cy="12333"/>
              </a:xfrm>
              <a:custGeom>
                <a:avLst/>
                <a:gdLst/>
                <a:ahLst/>
                <a:cxnLst/>
                <a:rect l="l" t="t" r="r" b="b"/>
                <a:pathLst>
                  <a:path w="875" h="314" extrusionOk="0">
                    <a:moveTo>
                      <a:pt x="98" y="1"/>
                    </a:moveTo>
                    <a:lnTo>
                      <a:pt x="0" y="313"/>
                    </a:lnTo>
                    <a:lnTo>
                      <a:pt x="875" y="313"/>
                    </a:lnTo>
                    <a:lnTo>
                      <a:pt x="544" y="153"/>
                    </a:lnTo>
                    <a:lnTo>
                      <a:pt x="313" y="1"/>
                    </a:lnTo>
                    <a:lnTo>
                      <a:pt x="205" y="54"/>
                    </a:lnTo>
                    <a:lnTo>
                      <a:pt x="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652119" y="747950"/>
                <a:ext cx="31226" cy="31226"/>
              </a:xfrm>
              <a:custGeom>
                <a:avLst/>
                <a:gdLst/>
                <a:ahLst/>
                <a:cxnLst/>
                <a:rect l="l" t="t" r="r" b="b"/>
                <a:pathLst>
                  <a:path w="795" h="795" extrusionOk="0">
                    <a:moveTo>
                      <a:pt x="402" y="1"/>
                    </a:moveTo>
                    <a:cubicBezTo>
                      <a:pt x="179" y="1"/>
                      <a:pt x="0" y="179"/>
                      <a:pt x="0" y="393"/>
                    </a:cubicBezTo>
                    <a:cubicBezTo>
                      <a:pt x="0" y="616"/>
                      <a:pt x="179" y="794"/>
                      <a:pt x="402" y="794"/>
                    </a:cubicBezTo>
                    <a:cubicBezTo>
                      <a:pt x="616" y="794"/>
                      <a:pt x="794" y="616"/>
                      <a:pt x="794" y="393"/>
                    </a:cubicBezTo>
                    <a:cubicBezTo>
                      <a:pt x="794" y="179"/>
                      <a:pt x="616"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681891" y="718178"/>
                <a:ext cx="30872" cy="33307"/>
              </a:xfrm>
              <a:custGeom>
                <a:avLst/>
                <a:gdLst/>
                <a:ahLst/>
                <a:cxnLst/>
                <a:rect l="l" t="t" r="r" b="b"/>
                <a:pathLst>
                  <a:path w="786" h="848" extrusionOk="0">
                    <a:moveTo>
                      <a:pt x="1" y="0"/>
                    </a:moveTo>
                    <a:lnTo>
                      <a:pt x="45" y="848"/>
                    </a:lnTo>
                    <a:lnTo>
                      <a:pt x="786" y="98"/>
                    </a:lnTo>
                    <a:lnTo>
                      <a:pt x="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694145" y="636169"/>
                <a:ext cx="65947" cy="115947"/>
              </a:xfrm>
              <a:custGeom>
                <a:avLst/>
                <a:gdLst/>
                <a:ahLst/>
                <a:cxnLst/>
                <a:rect l="l" t="t" r="r" b="b"/>
                <a:pathLst>
                  <a:path w="1679" h="2952" extrusionOk="0">
                    <a:moveTo>
                      <a:pt x="643" y="1"/>
                    </a:moveTo>
                    <a:lnTo>
                      <a:pt x="741" y="1000"/>
                    </a:lnTo>
                    <a:cubicBezTo>
                      <a:pt x="753" y="996"/>
                      <a:pt x="764" y="995"/>
                      <a:pt x="773" y="995"/>
                    </a:cubicBezTo>
                    <a:cubicBezTo>
                      <a:pt x="899" y="995"/>
                      <a:pt x="900" y="1250"/>
                      <a:pt x="765" y="1250"/>
                    </a:cubicBezTo>
                    <a:cubicBezTo>
                      <a:pt x="746" y="1250"/>
                      <a:pt x="723" y="1245"/>
                      <a:pt x="697" y="1232"/>
                    </a:cubicBezTo>
                    <a:cubicBezTo>
                      <a:pt x="697" y="1232"/>
                      <a:pt x="286" y="1410"/>
                      <a:pt x="126" y="1803"/>
                    </a:cubicBezTo>
                    <a:cubicBezTo>
                      <a:pt x="19" y="2061"/>
                      <a:pt x="1" y="2365"/>
                      <a:pt x="28" y="2543"/>
                    </a:cubicBezTo>
                    <a:cubicBezTo>
                      <a:pt x="71" y="2798"/>
                      <a:pt x="251" y="2951"/>
                      <a:pt x="480" y="2951"/>
                    </a:cubicBezTo>
                    <a:cubicBezTo>
                      <a:pt x="532" y="2951"/>
                      <a:pt x="587" y="2943"/>
                      <a:pt x="643" y="2927"/>
                    </a:cubicBezTo>
                    <a:cubicBezTo>
                      <a:pt x="822" y="2873"/>
                      <a:pt x="973" y="2731"/>
                      <a:pt x="1071" y="2579"/>
                    </a:cubicBezTo>
                    <a:cubicBezTo>
                      <a:pt x="1437" y="2026"/>
                      <a:pt x="1678" y="1125"/>
                      <a:pt x="1375" y="500"/>
                    </a:cubicBezTo>
                    <a:cubicBezTo>
                      <a:pt x="1348" y="456"/>
                      <a:pt x="1321" y="411"/>
                      <a:pt x="1285" y="366"/>
                    </a:cubicBezTo>
                    <a:cubicBezTo>
                      <a:pt x="1223" y="286"/>
                      <a:pt x="1143" y="224"/>
                      <a:pt x="1062" y="179"/>
                    </a:cubicBezTo>
                    <a:cubicBezTo>
                      <a:pt x="920" y="108"/>
                      <a:pt x="768" y="117"/>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2" name="Google Shape;952;p41"/>
          <p:cNvGrpSpPr/>
          <p:nvPr/>
        </p:nvGrpSpPr>
        <p:grpSpPr>
          <a:xfrm>
            <a:off x="2091419" y="831182"/>
            <a:ext cx="5190047" cy="895125"/>
            <a:chOff x="2091419" y="831182"/>
            <a:chExt cx="5190047" cy="895125"/>
          </a:xfrm>
        </p:grpSpPr>
        <p:sp>
          <p:nvSpPr>
            <p:cNvPr id="953" name="Google Shape;953;p41"/>
            <p:cNvSpPr/>
            <p:nvPr/>
          </p:nvSpPr>
          <p:spPr>
            <a:xfrm>
              <a:off x="2091419" y="8311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3487944" y="15240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7077769" y="9473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a:extLst>
              <a:ext uri="{FF2B5EF4-FFF2-40B4-BE49-F238E27FC236}">
                <a16:creationId xmlns:a16="http://schemas.microsoft.com/office/drawing/2014/main" id="{F8506343-22EB-E938-5B50-8D0E3AABA11C}"/>
              </a:ext>
            </a:extLst>
          </p:cNvPr>
          <p:cNvPicPr>
            <a:picLocks noChangeAspect="1"/>
          </p:cNvPicPr>
          <p:nvPr/>
        </p:nvPicPr>
        <p:blipFill>
          <a:blip r:embed="rId3"/>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2008534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2" name="Google Shape;772;p39"/>
          <p:cNvSpPr txBox="1">
            <a:spLocks noGrp="1"/>
          </p:cNvSpPr>
          <p:nvPr>
            <p:ph type="subTitle" idx="1"/>
          </p:nvPr>
        </p:nvSpPr>
        <p:spPr>
          <a:xfrm>
            <a:off x="761737" y="2733860"/>
            <a:ext cx="4735952" cy="1875414"/>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s-ES"/>
              <a:t>Estos hallazgos sugieren que las instituciones educativas y las autoridades pertinentes podrían beneficiarse al tomar en cuenta esta preferencia estudiantil al momento de planificar y desarrollar nuevas instalaciones o mejorar los servicios de transporte público, con el fin de garantizar un acceso óptimo a la educación superior para todos los estudiantes, sin importar la ubicación geográfica de su facultad. </a:t>
            </a:r>
            <a:endParaRPr/>
          </a:p>
        </p:txBody>
      </p:sp>
      <p:pic>
        <p:nvPicPr>
          <p:cNvPr id="3" name="Imagen 2">
            <a:extLst>
              <a:ext uri="{FF2B5EF4-FFF2-40B4-BE49-F238E27FC236}">
                <a16:creationId xmlns:a16="http://schemas.microsoft.com/office/drawing/2014/main" id="{129A3AEB-A9E2-BB4C-AD18-186895F71CDC}"/>
              </a:ext>
            </a:extLst>
          </p:cNvPr>
          <p:cNvPicPr>
            <a:picLocks noChangeAspect="1"/>
          </p:cNvPicPr>
          <p:nvPr/>
        </p:nvPicPr>
        <p:blipFill>
          <a:blip r:embed="rId3"/>
          <a:stretch>
            <a:fillRect/>
          </a:stretch>
        </p:blipFill>
        <p:spPr>
          <a:xfrm>
            <a:off x="6636982" y="4267733"/>
            <a:ext cx="2507018" cy="875767"/>
          </a:xfrm>
          <a:prstGeom prst="rect">
            <a:avLst/>
          </a:prstGeom>
        </p:spPr>
      </p:pic>
      <p:grpSp>
        <p:nvGrpSpPr>
          <p:cNvPr id="6" name="Google Shape;1519;p51">
            <a:extLst>
              <a:ext uri="{FF2B5EF4-FFF2-40B4-BE49-F238E27FC236}">
                <a16:creationId xmlns:a16="http://schemas.microsoft.com/office/drawing/2014/main" id="{18FABE36-ADB2-8FDC-D7DA-7F9E49562A38}"/>
              </a:ext>
            </a:extLst>
          </p:cNvPr>
          <p:cNvGrpSpPr/>
          <p:nvPr/>
        </p:nvGrpSpPr>
        <p:grpSpPr>
          <a:xfrm>
            <a:off x="5899784" y="1294801"/>
            <a:ext cx="1474395" cy="1685489"/>
            <a:chOff x="412538" y="2968672"/>
            <a:chExt cx="574343" cy="656573"/>
          </a:xfrm>
        </p:grpSpPr>
        <p:sp>
          <p:nvSpPr>
            <p:cNvPr id="7" name="Google Shape;1520;p51">
              <a:extLst>
                <a:ext uri="{FF2B5EF4-FFF2-40B4-BE49-F238E27FC236}">
                  <a16:creationId xmlns:a16="http://schemas.microsoft.com/office/drawing/2014/main" id="{ADB402B1-C092-E190-5A0E-D198D1AA1E1F}"/>
                </a:ext>
              </a:extLst>
            </p:cNvPr>
            <p:cNvSpPr/>
            <p:nvPr/>
          </p:nvSpPr>
          <p:spPr>
            <a:xfrm>
              <a:off x="412538" y="2969179"/>
              <a:ext cx="574343" cy="656066"/>
            </a:xfrm>
            <a:custGeom>
              <a:avLst/>
              <a:gdLst/>
              <a:ahLst/>
              <a:cxnLst/>
              <a:rect l="l" t="t" r="r" b="b"/>
              <a:pathLst>
                <a:path w="14632" h="16714" extrusionOk="0">
                  <a:moveTo>
                    <a:pt x="5594" y="5497"/>
                  </a:moveTo>
                  <a:cubicBezTo>
                    <a:pt x="5558" y="5792"/>
                    <a:pt x="5478" y="6095"/>
                    <a:pt x="5371" y="6380"/>
                  </a:cubicBezTo>
                  <a:cubicBezTo>
                    <a:pt x="5246" y="6702"/>
                    <a:pt x="5112" y="7023"/>
                    <a:pt x="5032" y="7362"/>
                  </a:cubicBezTo>
                  <a:lnTo>
                    <a:pt x="4996" y="7264"/>
                  </a:lnTo>
                  <a:cubicBezTo>
                    <a:pt x="4934" y="7112"/>
                    <a:pt x="4871" y="6960"/>
                    <a:pt x="4863" y="6800"/>
                  </a:cubicBezTo>
                  <a:cubicBezTo>
                    <a:pt x="4836" y="6559"/>
                    <a:pt x="4916" y="6309"/>
                    <a:pt x="5041" y="6104"/>
                  </a:cubicBezTo>
                  <a:cubicBezTo>
                    <a:pt x="5175" y="5899"/>
                    <a:pt x="5344" y="5729"/>
                    <a:pt x="5523" y="5560"/>
                  </a:cubicBezTo>
                  <a:cubicBezTo>
                    <a:pt x="5549" y="5542"/>
                    <a:pt x="5567" y="5515"/>
                    <a:pt x="5594" y="5497"/>
                  </a:cubicBezTo>
                  <a:close/>
                  <a:moveTo>
                    <a:pt x="7250" y="1"/>
                  </a:moveTo>
                  <a:cubicBezTo>
                    <a:pt x="7138" y="1"/>
                    <a:pt x="7029" y="30"/>
                    <a:pt x="6941" y="100"/>
                  </a:cubicBezTo>
                  <a:cubicBezTo>
                    <a:pt x="6905" y="136"/>
                    <a:pt x="6870" y="171"/>
                    <a:pt x="6834" y="207"/>
                  </a:cubicBezTo>
                  <a:cubicBezTo>
                    <a:pt x="6705" y="328"/>
                    <a:pt x="6560" y="351"/>
                    <a:pt x="6409" y="351"/>
                  </a:cubicBezTo>
                  <a:cubicBezTo>
                    <a:pt x="6318" y="351"/>
                    <a:pt x="6226" y="342"/>
                    <a:pt x="6133" y="342"/>
                  </a:cubicBezTo>
                  <a:cubicBezTo>
                    <a:pt x="6039" y="342"/>
                    <a:pt x="5944" y="351"/>
                    <a:pt x="5853" y="386"/>
                  </a:cubicBezTo>
                  <a:cubicBezTo>
                    <a:pt x="5710" y="439"/>
                    <a:pt x="5594" y="546"/>
                    <a:pt x="5549" y="680"/>
                  </a:cubicBezTo>
                  <a:cubicBezTo>
                    <a:pt x="5532" y="760"/>
                    <a:pt x="5532" y="832"/>
                    <a:pt x="5523" y="912"/>
                  </a:cubicBezTo>
                  <a:cubicBezTo>
                    <a:pt x="5523" y="948"/>
                    <a:pt x="5523" y="983"/>
                    <a:pt x="5514" y="1019"/>
                  </a:cubicBezTo>
                  <a:cubicBezTo>
                    <a:pt x="5478" y="1171"/>
                    <a:pt x="5362" y="1287"/>
                    <a:pt x="5273" y="1420"/>
                  </a:cubicBezTo>
                  <a:cubicBezTo>
                    <a:pt x="5202" y="1536"/>
                    <a:pt x="5184" y="1670"/>
                    <a:pt x="5210" y="1804"/>
                  </a:cubicBezTo>
                  <a:cubicBezTo>
                    <a:pt x="5246" y="2081"/>
                    <a:pt x="5416" y="2339"/>
                    <a:pt x="5603" y="2544"/>
                  </a:cubicBezTo>
                  <a:cubicBezTo>
                    <a:pt x="5612" y="2562"/>
                    <a:pt x="5630" y="2580"/>
                    <a:pt x="5648" y="2598"/>
                  </a:cubicBezTo>
                  <a:cubicBezTo>
                    <a:pt x="5648" y="2598"/>
                    <a:pt x="5648" y="2607"/>
                    <a:pt x="5648" y="2607"/>
                  </a:cubicBezTo>
                  <a:lnTo>
                    <a:pt x="616" y="3187"/>
                  </a:lnTo>
                  <a:lnTo>
                    <a:pt x="259" y="3187"/>
                  </a:lnTo>
                  <a:cubicBezTo>
                    <a:pt x="108" y="3205"/>
                    <a:pt x="1" y="3338"/>
                    <a:pt x="18" y="3490"/>
                  </a:cubicBezTo>
                  <a:lnTo>
                    <a:pt x="152" y="4552"/>
                  </a:lnTo>
                  <a:cubicBezTo>
                    <a:pt x="169" y="4683"/>
                    <a:pt x="283" y="4777"/>
                    <a:pt x="413" y="4777"/>
                  </a:cubicBezTo>
                  <a:cubicBezTo>
                    <a:pt x="424" y="4777"/>
                    <a:pt x="435" y="4776"/>
                    <a:pt x="447" y="4775"/>
                  </a:cubicBezTo>
                  <a:lnTo>
                    <a:pt x="741" y="4739"/>
                  </a:lnTo>
                  <a:lnTo>
                    <a:pt x="5228" y="4195"/>
                  </a:lnTo>
                  <a:lnTo>
                    <a:pt x="5228" y="4195"/>
                  </a:lnTo>
                  <a:cubicBezTo>
                    <a:pt x="5077" y="4364"/>
                    <a:pt x="4952" y="4561"/>
                    <a:pt x="4836" y="4757"/>
                  </a:cubicBezTo>
                  <a:cubicBezTo>
                    <a:pt x="4666" y="5051"/>
                    <a:pt x="4479" y="5346"/>
                    <a:pt x="4300" y="5649"/>
                  </a:cubicBezTo>
                  <a:cubicBezTo>
                    <a:pt x="4292" y="5667"/>
                    <a:pt x="4274" y="5694"/>
                    <a:pt x="4256" y="5720"/>
                  </a:cubicBezTo>
                  <a:cubicBezTo>
                    <a:pt x="4140" y="5926"/>
                    <a:pt x="3988" y="6157"/>
                    <a:pt x="3953" y="6389"/>
                  </a:cubicBezTo>
                  <a:cubicBezTo>
                    <a:pt x="3899" y="6684"/>
                    <a:pt x="3979" y="6969"/>
                    <a:pt x="4077" y="7255"/>
                  </a:cubicBezTo>
                  <a:cubicBezTo>
                    <a:pt x="4247" y="7781"/>
                    <a:pt x="4515" y="8281"/>
                    <a:pt x="4827" y="8745"/>
                  </a:cubicBezTo>
                  <a:cubicBezTo>
                    <a:pt x="4836" y="8762"/>
                    <a:pt x="4854" y="8789"/>
                    <a:pt x="4871" y="8789"/>
                  </a:cubicBezTo>
                  <a:cubicBezTo>
                    <a:pt x="4889" y="8780"/>
                    <a:pt x="4898" y="8780"/>
                    <a:pt x="4907" y="8771"/>
                  </a:cubicBezTo>
                  <a:cubicBezTo>
                    <a:pt x="4916" y="8762"/>
                    <a:pt x="4925" y="8762"/>
                    <a:pt x="4934" y="8753"/>
                  </a:cubicBezTo>
                  <a:cubicBezTo>
                    <a:pt x="4952" y="8771"/>
                    <a:pt x="4961" y="8789"/>
                    <a:pt x="4970" y="8798"/>
                  </a:cubicBezTo>
                  <a:cubicBezTo>
                    <a:pt x="4978" y="8816"/>
                    <a:pt x="4996" y="8834"/>
                    <a:pt x="5005" y="8843"/>
                  </a:cubicBezTo>
                  <a:cubicBezTo>
                    <a:pt x="4970" y="9066"/>
                    <a:pt x="4943" y="9262"/>
                    <a:pt x="4916" y="9467"/>
                  </a:cubicBezTo>
                  <a:cubicBezTo>
                    <a:pt x="4863" y="9797"/>
                    <a:pt x="4827" y="10136"/>
                    <a:pt x="4782" y="10475"/>
                  </a:cubicBezTo>
                  <a:cubicBezTo>
                    <a:pt x="4648" y="11528"/>
                    <a:pt x="4416" y="12572"/>
                    <a:pt x="4167" y="13606"/>
                  </a:cubicBezTo>
                  <a:cubicBezTo>
                    <a:pt x="4060" y="14026"/>
                    <a:pt x="3961" y="14454"/>
                    <a:pt x="3854" y="14873"/>
                  </a:cubicBezTo>
                  <a:cubicBezTo>
                    <a:pt x="3738" y="15275"/>
                    <a:pt x="3533" y="15685"/>
                    <a:pt x="3471" y="16095"/>
                  </a:cubicBezTo>
                  <a:cubicBezTo>
                    <a:pt x="3471" y="16104"/>
                    <a:pt x="3471" y="16104"/>
                    <a:pt x="3471" y="16113"/>
                  </a:cubicBezTo>
                  <a:cubicBezTo>
                    <a:pt x="3444" y="16149"/>
                    <a:pt x="3417" y="16185"/>
                    <a:pt x="3391" y="16220"/>
                  </a:cubicBezTo>
                  <a:cubicBezTo>
                    <a:pt x="3310" y="16292"/>
                    <a:pt x="3212" y="16336"/>
                    <a:pt x="3105" y="16372"/>
                  </a:cubicBezTo>
                  <a:cubicBezTo>
                    <a:pt x="2998" y="16408"/>
                    <a:pt x="2891" y="16426"/>
                    <a:pt x="2784" y="16443"/>
                  </a:cubicBezTo>
                  <a:cubicBezTo>
                    <a:pt x="2704" y="16461"/>
                    <a:pt x="2623" y="16488"/>
                    <a:pt x="2552" y="16533"/>
                  </a:cubicBezTo>
                  <a:cubicBezTo>
                    <a:pt x="2525" y="16559"/>
                    <a:pt x="2498" y="16586"/>
                    <a:pt x="2507" y="16622"/>
                  </a:cubicBezTo>
                  <a:cubicBezTo>
                    <a:pt x="2507" y="16657"/>
                    <a:pt x="2561" y="16684"/>
                    <a:pt x="2597" y="16693"/>
                  </a:cubicBezTo>
                  <a:lnTo>
                    <a:pt x="2605" y="16693"/>
                  </a:lnTo>
                  <a:cubicBezTo>
                    <a:pt x="2680" y="16709"/>
                    <a:pt x="2759" y="16712"/>
                    <a:pt x="2836" y="16712"/>
                  </a:cubicBezTo>
                  <a:cubicBezTo>
                    <a:pt x="2888" y="16712"/>
                    <a:pt x="2939" y="16711"/>
                    <a:pt x="2989" y="16711"/>
                  </a:cubicBezTo>
                  <a:cubicBezTo>
                    <a:pt x="3110" y="16711"/>
                    <a:pt x="3230" y="16713"/>
                    <a:pt x="3349" y="16713"/>
                  </a:cubicBezTo>
                  <a:cubicBezTo>
                    <a:pt x="3469" y="16713"/>
                    <a:pt x="3587" y="16711"/>
                    <a:pt x="3703" y="16702"/>
                  </a:cubicBezTo>
                  <a:cubicBezTo>
                    <a:pt x="3854" y="16702"/>
                    <a:pt x="3908" y="16631"/>
                    <a:pt x="3935" y="16488"/>
                  </a:cubicBezTo>
                  <a:cubicBezTo>
                    <a:pt x="3961" y="16372"/>
                    <a:pt x="3970" y="16247"/>
                    <a:pt x="3970" y="16122"/>
                  </a:cubicBezTo>
                  <a:cubicBezTo>
                    <a:pt x="4069" y="16060"/>
                    <a:pt x="4131" y="15953"/>
                    <a:pt x="4211" y="15846"/>
                  </a:cubicBezTo>
                  <a:cubicBezTo>
                    <a:pt x="4336" y="15667"/>
                    <a:pt x="4443" y="15480"/>
                    <a:pt x="4550" y="15293"/>
                  </a:cubicBezTo>
                  <a:cubicBezTo>
                    <a:pt x="4764" y="14918"/>
                    <a:pt x="4961" y="14525"/>
                    <a:pt x="5157" y="14142"/>
                  </a:cubicBezTo>
                  <a:cubicBezTo>
                    <a:pt x="5514" y="13446"/>
                    <a:pt x="5853" y="12741"/>
                    <a:pt x="6094" y="11992"/>
                  </a:cubicBezTo>
                  <a:cubicBezTo>
                    <a:pt x="6337" y="11228"/>
                    <a:pt x="6343" y="10701"/>
                    <a:pt x="6475" y="9926"/>
                  </a:cubicBezTo>
                  <a:lnTo>
                    <a:pt x="6475" y="9926"/>
                  </a:lnTo>
                  <a:cubicBezTo>
                    <a:pt x="6380" y="11401"/>
                    <a:pt x="6451" y="12290"/>
                    <a:pt x="6540" y="13660"/>
                  </a:cubicBezTo>
                  <a:cubicBezTo>
                    <a:pt x="6575" y="14088"/>
                    <a:pt x="6611" y="14516"/>
                    <a:pt x="6682" y="14936"/>
                  </a:cubicBezTo>
                  <a:cubicBezTo>
                    <a:pt x="6718" y="15168"/>
                    <a:pt x="6763" y="15400"/>
                    <a:pt x="6834" y="15614"/>
                  </a:cubicBezTo>
                  <a:cubicBezTo>
                    <a:pt x="6879" y="15730"/>
                    <a:pt x="6941" y="15926"/>
                    <a:pt x="7039" y="16051"/>
                  </a:cubicBezTo>
                  <a:cubicBezTo>
                    <a:pt x="7039" y="16060"/>
                    <a:pt x="7039" y="16060"/>
                    <a:pt x="7039" y="16060"/>
                  </a:cubicBezTo>
                  <a:cubicBezTo>
                    <a:pt x="7030" y="16202"/>
                    <a:pt x="7039" y="16354"/>
                    <a:pt x="7066" y="16488"/>
                  </a:cubicBezTo>
                  <a:cubicBezTo>
                    <a:pt x="7093" y="16631"/>
                    <a:pt x="7155" y="16702"/>
                    <a:pt x="7298" y="16702"/>
                  </a:cubicBezTo>
                  <a:cubicBezTo>
                    <a:pt x="7418" y="16711"/>
                    <a:pt x="7537" y="16713"/>
                    <a:pt x="7655" y="16713"/>
                  </a:cubicBezTo>
                  <a:cubicBezTo>
                    <a:pt x="7773" y="16713"/>
                    <a:pt x="7891" y="16711"/>
                    <a:pt x="8012" y="16711"/>
                  </a:cubicBezTo>
                  <a:cubicBezTo>
                    <a:pt x="8065" y="16711"/>
                    <a:pt x="8117" y="16712"/>
                    <a:pt x="8169" y="16712"/>
                  </a:cubicBezTo>
                  <a:cubicBezTo>
                    <a:pt x="8247" y="16712"/>
                    <a:pt x="8324" y="16709"/>
                    <a:pt x="8404" y="16693"/>
                  </a:cubicBezTo>
                  <a:cubicBezTo>
                    <a:pt x="8449" y="16684"/>
                    <a:pt x="8493" y="16657"/>
                    <a:pt x="8502" y="16622"/>
                  </a:cubicBezTo>
                  <a:cubicBezTo>
                    <a:pt x="8502" y="16586"/>
                    <a:pt x="8476" y="16559"/>
                    <a:pt x="8449" y="16533"/>
                  </a:cubicBezTo>
                  <a:cubicBezTo>
                    <a:pt x="8386" y="16488"/>
                    <a:pt x="8306" y="16461"/>
                    <a:pt x="8226" y="16443"/>
                  </a:cubicBezTo>
                  <a:cubicBezTo>
                    <a:pt x="8119" y="16426"/>
                    <a:pt x="8003" y="16408"/>
                    <a:pt x="7905" y="16372"/>
                  </a:cubicBezTo>
                  <a:cubicBezTo>
                    <a:pt x="7798" y="16336"/>
                    <a:pt x="7690" y="16292"/>
                    <a:pt x="7610" y="16220"/>
                  </a:cubicBezTo>
                  <a:cubicBezTo>
                    <a:pt x="7583" y="16185"/>
                    <a:pt x="7566" y="16158"/>
                    <a:pt x="7539" y="16122"/>
                  </a:cubicBezTo>
                  <a:cubicBezTo>
                    <a:pt x="7601" y="16069"/>
                    <a:pt x="7619" y="15971"/>
                    <a:pt x="7610" y="15881"/>
                  </a:cubicBezTo>
                  <a:cubicBezTo>
                    <a:pt x="7575" y="15168"/>
                    <a:pt x="7566" y="14463"/>
                    <a:pt x="7583" y="13758"/>
                  </a:cubicBezTo>
                  <a:cubicBezTo>
                    <a:pt x="7628" y="12090"/>
                    <a:pt x="7824" y="10431"/>
                    <a:pt x="7744" y="8771"/>
                  </a:cubicBezTo>
                  <a:cubicBezTo>
                    <a:pt x="7771" y="8762"/>
                    <a:pt x="7798" y="8762"/>
                    <a:pt x="7824" y="8753"/>
                  </a:cubicBezTo>
                  <a:cubicBezTo>
                    <a:pt x="7851" y="8745"/>
                    <a:pt x="7878" y="8736"/>
                    <a:pt x="7905" y="8718"/>
                  </a:cubicBezTo>
                  <a:cubicBezTo>
                    <a:pt x="7922" y="8700"/>
                    <a:pt x="7940" y="8664"/>
                    <a:pt x="7949" y="8637"/>
                  </a:cubicBezTo>
                  <a:cubicBezTo>
                    <a:pt x="8038" y="8432"/>
                    <a:pt x="8101" y="8209"/>
                    <a:pt x="8128" y="7977"/>
                  </a:cubicBezTo>
                  <a:cubicBezTo>
                    <a:pt x="8145" y="7826"/>
                    <a:pt x="8154" y="7674"/>
                    <a:pt x="8154" y="7513"/>
                  </a:cubicBezTo>
                  <a:cubicBezTo>
                    <a:pt x="8163" y="6818"/>
                    <a:pt x="8172" y="6113"/>
                    <a:pt x="8137" y="5417"/>
                  </a:cubicBezTo>
                  <a:cubicBezTo>
                    <a:pt x="8128" y="5239"/>
                    <a:pt x="8110" y="5060"/>
                    <a:pt x="8092" y="4882"/>
                  </a:cubicBezTo>
                  <a:cubicBezTo>
                    <a:pt x="8083" y="4766"/>
                    <a:pt x="8074" y="4775"/>
                    <a:pt x="8154" y="4712"/>
                  </a:cubicBezTo>
                  <a:cubicBezTo>
                    <a:pt x="8217" y="4677"/>
                    <a:pt x="8324" y="4659"/>
                    <a:pt x="8395" y="4632"/>
                  </a:cubicBezTo>
                  <a:cubicBezTo>
                    <a:pt x="8823" y="4471"/>
                    <a:pt x="9252" y="4311"/>
                    <a:pt x="9680" y="4150"/>
                  </a:cubicBezTo>
                  <a:cubicBezTo>
                    <a:pt x="10055" y="4007"/>
                    <a:pt x="10411" y="3829"/>
                    <a:pt x="10679" y="3526"/>
                  </a:cubicBezTo>
                  <a:lnTo>
                    <a:pt x="12213" y="3338"/>
                  </a:lnTo>
                  <a:cubicBezTo>
                    <a:pt x="12222" y="3338"/>
                    <a:pt x="12231" y="3338"/>
                    <a:pt x="12240" y="3329"/>
                  </a:cubicBezTo>
                  <a:cubicBezTo>
                    <a:pt x="12249" y="3329"/>
                    <a:pt x="12258" y="3329"/>
                    <a:pt x="12267" y="3321"/>
                  </a:cubicBezTo>
                  <a:lnTo>
                    <a:pt x="12267" y="3329"/>
                  </a:lnTo>
                  <a:lnTo>
                    <a:pt x="14622" y="2286"/>
                  </a:lnTo>
                  <a:lnTo>
                    <a:pt x="14604" y="2277"/>
                  </a:lnTo>
                  <a:lnTo>
                    <a:pt x="14631" y="2268"/>
                  </a:lnTo>
                  <a:lnTo>
                    <a:pt x="13775" y="2134"/>
                  </a:lnTo>
                  <a:lnTo>
                    <a:pt x="13775" y="2152"/>
                  </a:lnTo>
                  <a:lnTo>
                    <a:pt x="12062" y="1875"/>
                  </a:lnTo>
                  <a:lnTo>
                    <a:pt x="11999" y="1875"/>
                  </a:lnTo>
                  <a:lnTo>
                    <a:pt x="10376" y="2063"/>
                  </a:lnTo>
                  <a:cubicBezTo>
                    <a:pt x="10206" y="1911"/>
                    <a:pt x="9948" y="1831"/>
                    <a:pt x="9760" y="1822"/>
                  </a:cubicBezTo>
                  <a:cubicBezTo>
                    <a:pt x="9744" y="1819"/>
                    <a:pt x="9728" y="1818"/>
                    <a:pt x="9711" y="1818"/>
                  </a:cubicBezTo>
                  <a:cubicBezTo>
                    <a:pt x="9670" y="1818"/>
                    <a:pt x="9626" y="1824"/>
                    <a:pt x="9582" y="1831"/>
                  </a:cubicBezTo>
                  <a:cubicBezTo>
                    <a:pt x="9519" y="1813"/>
                    <a:pt x="9448" y="1813"/>
                    <a:pt x="9368" y="1813"/>
                  </a:cubicBezTo>
                  <a:cubicBezTo>
                    <a:pt x="9073" y="1822"/>
                    <a:pt x="8868" y="1858"/>
                    <a:pt x="8725" y="2152"/>
                  </a:cubicBezTo>
                  <a:cubicBezTo>
                    <a:pt x="8716" y="2179"/>
                    <a:pt x="8699" y="2214"/>
                    <a:pt x="8699" y="2259"/>
                  </a:cubicBezTo>
                  <a:lnTo>
                    <a:pt x="7601" y="2384"/>
                  </a:lnTo>
                  <a:cubicBezTo>
                    <a:pt x="7601" y="2330"/>
                    <a:pt x="7601" y="2286"/>
                    <a:pt x="7601" y="2241"/>
                  </a:cubicBezTo>
                  <a:cubicBezTo>
                    <a:pt x="7619" y="2214"/>
                    <a:pt x="7628" y="2197"/>
                    <a:pt x="7628" y="2170"/>
                  </a:cubicBezTo>
                  <a:cubicBezTo>
                    <a:pt x="7655" y="2072"/>
                    <a:pt x="7628" y="1965"/>
                    <a:pt x="7664" y="1875"/>
                  </a:cubicBezTo>
                  <a:cubicBezTo>
                    <a:pt x="7682" y="1813"/>
                    <a:pt x="7726" y="1768"/>
                    <a:pt x="7762" y="1715"/>
                  </a:cubicBezTo>
                  <a:cubicBezTo>
                    <a:pt x="7878" y="1536"/>
                    <a:pt x="7717" y="1322"/>
                    <a:pt x="7806" y="1135"/>
                  </a:cubicBezTo>
                  <a:cubicBezTo>
                    <a:pt x="7869" y="1019"/>
                    <a:pt x="7985" y="957"/>
                    <a:pt x="8029" y="832"/>
                  </a:cubicBezTo>
                  <a:cubicBezTo>
                    <a:pt x="8083" y="725"/>
                    <a:pt x="8083" y="591"/>
                    <a:pt x="8029" y="475"/>
                  </a:cubicBezTo>
                  <a:cubicBezTo>
                    <a:pt x="7958" y="287"/>
                    <a:pt x="7780" y="163"/>
                    <a:pt x="7592" y="82"/>
                  </a:cubicBezTo>
                  <a:cubicBezTo>
                    <a:pt x="7488" y="32"/>
                    <a:pt x="7367" y="1"/>
                    <a:pt x="72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521;p51">
              <a:extLst>
                <a:ext uri="{FF2B5EF4-FFF2-40B4-BE49-F238E27FC236}">
                  <a16:creationId xmlns:a16="http://schemas.microsoft.com/office/drawing/2014/main" id="{54C686B9-35E5-3E9D-B56B-896CD4D7A122}"/>
                </a:ext>
              </a:extLst>
            </p:cNvPr>
            <p:cNvGrpSpPr/>
            <p:nvPr/>
          </p:nvGrpSpPr>
          <p:grpSpPr>
            <a:xfrm>
              <a:off x="412538" y="2968672"/>
              <a:ext cx="574341" cy="656546"/>
              <a:chOff x="569713" y="3022072"/>
              <a:chExt cx="574341" cy="656546"/>
            </a:xfrm>
          </p:grpSpPr>
          <p:sp>
            <p:nvSpPr>
              <p:cNvPr id="9" name="Google Shape;1522;p51">
                <a:extLst>
                  <a:ext uri="{FF2B5EF4-FFF2-40B4-BE49-F238E27FC236}">
                    <a16:creationId xmlns:a16="http://schemas.microsoft.com/office/drawing/2014/main" id="{4602D3F8-1D4C-C399-5D47-C54690A6AFFC}"/>
                  </a:ext>
                </a:extLst>
              </p:cNvPr>
              <p:cNvSpPr/>
              <p:nvPr/>
            </p:nvSpPr>
            <p:spPr>
              <a:xfrm>
                <a:off x="936594" y="3093359"/>
                <a:ext cx="50118" cy="28476"/>
              </a:xfrm>
              <a:custGeom>
                <a:avLst/>
                <a:gdLst/>
                <a:ahLst/>
                <a:cxnLst/>
                <a:rect l="l" t="t" r="r" b="b"/>
                <a:pathLst>
                  <a:path w="1276" h="725" extrusionOk="0">
                    <a:moveTo>
                      <a:pt x="365" y="0"/>
                    </a:moveTo>
                    <a:cubicBezTo>
                      <a:pt x="265" y="0"/>
                      <a:pt x="163" y="22"/>
                      <a:pt x="80" y="83"/>
                    </a:cubicBezTo>
                    <a:cubicBezTo>
                      <a:pt x="36" y="118"/>
                      <a:pt x="0" y="163"/>
                      <a:pt x="18" y="207"/>
                    </a:cubicBezTo>
                    <a:cubicBezTo>
                      <a:pt x="27" y="252"/>
                      <a:pt x="80" y="279"/>
                      <a:pt x="125" y="288"/>
                    </a:cubicBezTo>
                    <a:cubicBezTo>
                      <a:pt x="205" y="323"/>
                      <a:pt x="286" y="350"/>
                      <a:pt x="366" y="377"/>
                    </a:cubicBezTo>
                    <a:cubicBezTo>
                      <a:pt x="410" y="395"/>
                      <a:pt x="464" y="413"/>
                      <a:pt x="500" y="439"/>
                    </a:cubicBezTo>
                    <a:cubicBezTo>
                      <a:pt x="571" y="493"/>
                      <a:pt x="616" y="573"/>
                      <a:pt x="678" y="627"/>
                    </a:cubicBezTo>
                    <a:cubicBezTo>
                      <a:pt x="785" y="716"/>
                      <a:pt x="937" y="725"/>
                      <a:pt x="1071" y="725"/>
                    </a:cubicBezTo>
                    <a:cubicBezTo>
                      <a:pt x="1097" y="725"/>
                      <a:pt x="1124" y="716"/>
                      <a:pt x="1142" y="698"/>
                    </a:cubicBezTo>
                    <a:cubicBezTo>
                      <a:pt x="1160" y="689"/>
                      <a:pt x="1169" y="671"/>
                      <a:pt x="1169" y="653"/>
                    </a:cubicBezTo>
                    <a:cubicBezTo>
                      <a:pt x="1276" y="243"/>
                      <a:pt x="732" y="29"/>
                      <a:pt x="419" y="2"/>
                    </a:cubicBezTo>
                    <a:cubicBezTo>
                      <a:pt x="401" y="1"/>
                      <a:pt x="383"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23;p51">
                <a:extLst>
                  <a:ext uri="{FF2B5EF4-FFF2-40B4-BE49-F238E27FC236}">
                    <a16:creationId xmlns:a16="http://schemas.microsoft.com/office/drawing/2014/main" id="{A7F282B8-5BF4-A6E3-BFF5-D1CC7F7F1819}"/>
                  </a:ext>
                </a:extLst>
              </p:cNvPr>
              <p:cNvSpPr/>
              <p:nvPr/>
            </p:nvSpPr>
            <p:spPr>
              <a:xfrm>
                <a:off x="667825" y="3648217"/>
                <a:ext cx="57856" cy="30401"/>
              </a:xfrm>
              <a:custGeom>
                <a:avLst/>
                <a:gdLst/>
                <a:ahLst/>
                <a:cxnLst/>
                <a:rect l="l" t="t" r="r" b="b"/>
                <a:pathLst>
                  <a:path w="1473" h="774" extrusionOk="0">
                    <a:moveTo>
                      <a:pt x="1144" y="0"/>
                    </a:moveTo>
                    <a:cubicBezTo>
                      <a:pt x="1119" y="0"/>
                      <a:pt x="1095" y="4"/>
                      <a:pt x="1080" y="15"/>
                    </a:cubicBezTo>
                    <a:cubicBezTo>
                      <a:pt x="1044" y="42"/>
                      <a:pt x="1018" y="104"/>
                      <a:pt x="991" y="140"/>
                    </a:cubicBezTo>
                    <a:cubicBezTo>
                      <a:pt x="964" y="185"/>
                      <a:pt x="928" y="229"/>
                      <a:pt x="893" y="274"/>
                    </a:cubicBezTo>
                    <a:cubicBezTo>
                      <a:pt x="812" y="345"/>
                      <a:pt x="705" y="399"/>
                      <a:pt x="598" y="425"/>
                    </a:cubicBezTo>
                    <a:cubicBezTo>
                      <a:pt x="500" y="461"/>
                      <a:pt x="384" y="479"/>
                      <a:pt x="277" y="506"/>
                    </a:cubicBezTo>
                    <a:cubicBezTo>
                      <a:pt x="197" y="524"/>
                      <a:pt x="117" y="541"/>
                      <a:pt x="54" y="595"/>
                    </a:cubicBezTo>
                    <a:cubicBezTo>
                      <a:pt x="27" y="613"/>
                      <a:pt x="1" y="639"/>
                      <a:pt x="1" y="675"/>
                    </a:cubicBezTo>
                    <a:cubicBezTo>
                      <a:pt x="10" y="720"/>
                      <a:pt x="54" y="738"/>
                      <a:pt x="99" y="747"/>
                    </a:cubicBezTo>
                    <a:cubicBezTo>
                      <a:pt x="233" y="773"/>
                      <a:pt x="357" y="764"/>
                      <a:pt x="491" y="773"/>
                    </a:cubicBezTo>
                    <a:cubicBezTo>
                      <a:pt x="732" y="773"/>
                      <a:pt x="964" y="773"/>
                      <a:pt x="1205" y="764"/>
                    </a:cubicBezTo>
                    <a:cubicBezTo>
                      <a:pt x="1348" y="755"/>
                      <a:pt x="1410" y="684"/>
                      <a:pt x="1437" y="550"/>
                    </a:cubicBezTo>
                    <a:cubicBezTo>
                      <a:pt x="1464" y="408"/>
                      <a:pt x="1473" y="265"/>
                      <a:pt x="1464" y="122"/>
                    </a:cubicBezTo>
                    <a:cubicBezTo>
                      <a:pt x="1464" y="104"/>
                      <a:pt x="1464" y="86"/>
                      <a:pt x="1455" y="77"/>
                    </a:cubicBezTo>
                    <a:cubicBezTo>
                      <a:pt x="1446" y="60"/>
                      <a:pt x="1428" y="60"/>
                      <a:pt x="1419" y="51"/>
                    </a:cubicBezTo>
                    <a:cubicBezTo>
                      <a:pt x="1357" y="33"/>
                      <a:pt x="1294" y="15"/>
                      <a:pt x="1232" y="6"/>
                    </a:cubicBezTo>
                    <a:cubicBezTo>
                      <a:pt x="1211" y="6"/>
                      <a:pt x="1176" y="0"/>
                      <a:pt x="1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24;p51">
                <a:extLst>
                  <a:ext uri="{FF2B5EF4-FFF2-40B4-BE49-F238E27FC236}">
                    <a16:creationId xmlns:a16="http://schemas.microsoft.com/office/drawing/2014/main" id="{46D86275-E6D9-66B9-CF6B-5008B283E1EE}"/>
                  </a:ext>
                </a:extLst>
              </p:cNvPr>
              <p:cNvSpPr/>
              <p:nvPr/>
            </p:nvSpPr>
            <p:spPr>
              <a:xfrm>
                <a:off x="845473" y="3648217"/>
                <a:ext cx="58209" cy="30401"/>
              </a:xfrm>
              <a:custGeom>
                <a:avLst/>
                <a:gdLst/>
                <a:ahLst/>
                <a:cxnLst/>
                <a:rect l="l" t="t" r="r" b="b"/>
                <a:pathLst>
                  <a:path w="1482" h="774" extrusionOk="0">
                    <a:moveTo>
                      <a:pt x="338" y="0"/>
                    </a:moveTo>
                    <a:cubicBezTo>
                      <a:pt x="304" y="0"/>
                      <a:pt x="267" y="6"/>
                      <a:pt x="241" y="6"/>
                    </a:cubicBezTo>
                    <a:cubicBezTo>
                      <a:pt x="179" y="15"/>
                      <a:pt x="126" y="33"/>
                      <a:pt x="63" y="51"/>
                    </a:cubicBezTo>
                    <a:cubicBezTo>
                      <a:pt x="45" y="60"/>
                      <a:pt x="27" y="60"/>
                      <a:pt x="18" y="77"/>
                    </a:cubicBezTo>
                    <a:cubicBezTo>
                      <a:pt x="10" y="86"/>
                      <a:pt x="10" y="104"/>
                      <a:pt x="10" y="122"/>
                    </a:cubicBezTo>
                    <a:cubicBezTo>
                      <a:pt x="1" y="265"/>
                      <a:pt x="18" y="408"/>
                      <a:pt x="45" y="550"/>
                    </a:cubicBezTo>
                    <a:cubicBezTo>
                      <a:pt x="72" y="684"/>
                      <a:pt x="126" y="755"/>
                      <a:pt x="277" y="764"/>
                    </a:cubicBezTo>
                    <a:cubicBezTo>
                      <a:pt x="509" y="773"/>
                      <a:pt x="750" y="773"/>
                      <a:pt x="991" y="773"/>
                    </a:cubicBezTo>
                    <a:cubicBezTo>
                      <a:pt x="1116" y="764"/>
                      <a:pt x="1250" y="773"/>
                      <a:pt x="1374" y="747"/>
                    </a:cubicBezTo>
                    <a:lnTo>
                      <a:pt x="1383" y="747"/>
                    </a:lnTo>
                    <a:cubicBezTo>
                      <a:pt x="1419" y="738"/>
                      <a:pt x="1473" y="720"/>
                      <a:pt x="1473" y="675"/>
                    </a:cubicBezTo>
                    <a:cubicBezTo>
                      <a:pt x="1482" y="639"/>
                      <a:pt x="1455" y="613"/>
                      <a:pt x="1428" y="595"/>
                    </a:cubicBezTo>
                    <a:cubicBezTo>
                      <a:pt x="1357" y="541"/>
                      <a:pt x="1276" y="524"/>
                      <a:pt x="1196" y="506"/>
                    </a:cubicBezTo>
                    <a:cubicBezTo>
                      <a:pt x="1089" y="479"/>
                      <a:pt x="982" y="461"/>
                      <a:pt x="875" y="425"/>
                    </a:cubicBezTo>
                    <a:cubicBezTo>
                      <a:pt x="777" y="399"/>
                      <a:pt x="670" y="345"/>
                      <a:pt x="589" y="274"/>
                    </a:cubicBezTo>
                    <a:cubicBezTo>
                      <a:pt x="554" y="229"/>
                      <a:pt x="518" y="185"/>
                      <a:pt x="482" y="140"/>
                    </a:cubicBezTo>
                    <a:cubicBezTo>
                      <a:pt x="465" y="104"/>
                      <a:pt x="438" y="42"/>
                      <a:pt x="402" y="15"/>
                    </a:cubicBezTo>
                    <a:cubicBezTo>
                      <a:pt x="387" y="4"/>
                      <a:pt x="363"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25;p51">
                <a:extLst>
                  <a:ext uri="{FF2B5EF4-FFF2-40B4-BE49-F238E27FC236}">
                    <a16:creationId xmlns:a16="http://schemas.microsoft.com/office/drawing/2014/main" id="{42C4312D-CADB-EFD7-5C08-A16F8B8587A8}"/>
                  </a:ext>
                </a:extLst>
              </p:cNvPr>
              <p:cNvSpPr/>
              <p:nvPr/>
            </p:nvSpPr>
            <p:spPr>
              <a:xfrm>
                <a:off x="773283" y="3022072"/>
                <a:ext cx="113591" cy="113787"/>
              </a:xfrm>
              <a:custGeom>
                <a:avLst/>
                <a:gdLst/>
                <a:ahLst/>
                <a:cxnLst/>
                <a:rect l="l" t="t" r="r" b="b"/>
                <a:pathLst>
                  <a:path w="2892" h="2897" extrusionOk="0">
                    <a:moveTo>
                      <a:pt x="2061" y="1"/>
                    </a:moveTo>
                    <a:cubicBezTo>
                      <a:pt x="1948" y="1"/>
                      <a:pt x="1842" y="30"/>
                      <a:pt x="1758" y="104"/>
                    </a:cubicBezTo>
                    <a:cubicBezTo>
                      <a:pt x="1714" y="131"/>
                      <a:pt x="1687" y="167"/>
                      <a:pt x="1651" y="203"/>
                    </a:cubicBezTo>
                    <a:cubicBezTo>
                      <a:pt x="1522" y="323"/>
                      <a:pt x="1376" y="346"/>
                      <a:pt x="1223" y="346"/>
                    </a:cubicBezTo>
                    <a:cubicBezTo>
                      <a:pt x="1131" y="346"/>
                      <a:pt x="1037" y="338"/>
                      <a:pt x="943" y="338"/>
                    </a:cubicBezTo>
                    <a:cubicBezTo>
                      <a:pt x="848" y="338"/>
                      <a:pt x="753" y="346"/>
                      <a:pt x="661" y="381"/>
                    </a:cubicBezTo>
                    <a:cubicBezTo>
                      <a:pt x="527" y="434"/>
                      <a:pt x="402" y="542"/>
                      <a:pt x="367" y="684"/>
                    </a:cubicBezTo>
                    <a:cubicBezTo>
                      <a:pt x="349" y="756"/>
                      <a:pt x="349" y="836"/>
                      <a:pt x="340" y="916"/>
                    </a:cubicBezTo>
                    <a:cubicBezTo>
                      <a:pt x="340" y="952"/>
                      <a:pt x="331" y="979"/>
                      <a:pt x="331" y="1014"/>
                    </a:cubicBezTo>
                    <a:cubicBezTo>
                      <a:pt x="286" y="1175"/>
                      <a:pt x="170" y="1291"/>
                      <a:pt x="90" y="1416"/>
                    </a:cubicBezTo>
                    <a:cubicBezTo>
                      <a:pt x="19" y="1532"/>
                      <a:pt x="1" y="1674"/>
                      <a:pt x="19" y="1799"/>
                    </a:cubicBezTo>
                    <a:cubicBezTo>
                      <a:pt x="63" y="2076"/>
                      <a:pt x="233" y="2344"/>
                      <a:pt x="420" y="2549"/>
                    </a:cubicBezTo>
                    <a:cubicBezTo>
                      <a:pt x="456" y="2593"/>
                      <a:pt x="500" y="2647"/>
                      <a:pt x="554" y="2674"/>
                    </a:cubicBezTo>
                    <a:cubicBezTo>
                      <a:pt x="608" y="2709"/>
                      <a:pt x="688" y="2736"/>
                      <a:pt x="759" y="2754"/>
                    </a:cubicBezTo>
                    <a:cubicBezTo>
                      <a:pt x="947" y="2816"/>
                      <a:pt x="1134" y="2861"/>
                      <a:pt x="1330" y="2879"/>
                    </a:cubicBezTo>
                    <a:cubicBezTo>
                      <a:pt x="1428" y="2888"/>
                      <a:pt x="1526" y="2888"/>
                      <a:pt x="1616" y="2897"/>
                    </a:cubicBezTo>
                    <a:cubicBezTo>
                      <a:pt x="1705" y="2897"/>
                      <a:pt x="1794" y="2843"/>
                      <a:pt x="1874" y="2807"/>
                    </a:cubicBezTo>
                    <a:cubicBezTo>
                      <a:pt x="1964" y="2763"/>
                      <a:pt x="2044" y="2709"/>
                      <a:pt x="2124" y="2638"/>
                    </a:cubicBezTo>
                    <a:cubicBezTo>
                      <a:pt x="2204" y="2567"/>
                      <a:pt x="2267" y="2477"/>
                      <a:pt x="2329" y="2388"/>
                    </a:cubicBezTo>
                    <a:cubicBezTo>
                      <a:pt x="2374" y="2317"/>
                      <a:pt x="2427" y="2245"/>
                      <a:pt x="2445" y="2165"/>
                    </a:cubicBezTo>
                    <a:cubicBezTo>
                      <a:pt x="2463" y="2067"/>
                      <a:pt x="2436" y="1960"/>
                      <a:pt x="2472" y="1871"/>
                    </a:cubicBezTo>
                    <a:cubicBezTo>
                      <a:pt x="2499" y="1808"/>
                      <a:pt x="2543" y="1764"/>
                      <a:pt x="2579" y="1710"/>
                    </a:cubicBezTo>
                    <a:cubicBezTo>
                      <a:pt x="2695" y="1532"/>
                      <a:pt x="2534" y="1318"/>
                      <a:pt x="2624" y="1139"/>
                    </a:cubicBezTo>
                    <a:cubicBezTo>
                      <a:pt x="2677" y="1023"/>
                      <a:pt x="2802" y="952"/>
                      <a:pt x="2847" y="836"/>
                    </a:cubicBezTo>
                    <a:cubicBezTo>
                      <a:pt x="2891" y="720"/>
                      <a:pt x="2891" y="586"/>
                      <a:pt x="2847" y="470"/>
                    </a:cubicBezTo>
                    <a:cubicBezTo>
                      <a:pt x="2766" y="292"/>
                      <a:pt x="2597" y="158"/>
                      <a:pt x="2410" y="78"/>
                    </a:cubicBezTo>
                    <a:cubicBezTo>
                      <a:pt x="2301" y="32"/>
                      <a:pt x="2178" y="1"/>
                      <a:pt x="2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26;p51">
                <a:extLst>
                  <a:ext uri="{FF2B5EF4-FFF2-40B4-BE49-F238E27FC236}">
                    <a16:creationId xmlns:a16="http://schemas.microsoft.com/office/drawing/2014/main" id="{6ED4DD35-D203-F726-E6E9-2604DD9D3967}"/>
                  </a:ext>
                </a:extLst>
              </p:cNvPr>
              <p:cNvSpPr/>
              <p:nvPr/>
            </p:nvSpPr>
            <p:spPr>
              <a:xfrm>
                <a:off x="1043466" y="3095519"/>
                <a:ext cx="100236" cy="57149"/>
              </a:xfrm>
              <a:custGeom>
                <a:avLst/>
                <a:gdLst/>
                <a:ahLst/>
                <a:cxnLst/>
                <a:rect l="l" t="t" r="r" b="b"/>
                <a:pathLst>
                  <a:path w="2552" h="1455" extrusionOk="0">
                    <a:moveTo>
                      <a:pt x="0" y="1"/>
                    </a:moveTo>
                    <a:lnTo>
                      <a:pt x="205" y="1455"/>
                    </a:lnTo>
                    <a:lnTo>
                      <a:pt x="2551" y="41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27;p51">
                <a:extLst>
                  <a:ext uri="{FF2B5EF4-FFF2-40B4-BE49-F238E27FC236}">
                    <a16:creationId xmlns:a16="http://schemas.microsoft.com/office/drawing/2014/main" id="{FB77035C-0920-DCF1-F48E-96ABE0328F11}"/>
                  </a:ext>
                </a:extLst>
              </p:cNvPr>
              <p:cNvSpPr/>
              <p:nvPr/>
            </p:nvSpPr>
            <p:spPr>
              <a:xfrm>
                <a:off x="1110353" y="3105691"/>
                <a:ext cx="33700" cy="19325"/>
              </a:xfrm>
              <a:custGeom>
                <a:avLst/>
                <a:gdLst/>
                <a:ahLst/>
                <a:cxnLst/>
                <a:rect l="l" t="t" r="r" b="b"/>
                <a:pathLst>
                  <a:path w="858" h="492" extrusionOk="0">
                    <a:moveTo>
                      <a:pt x="1" y="0"/>
                    </a:moveTo>
                    <a:lnTo>
                      <a:pt x="72" y="491"/>
                    </a:lnTo>
                    <a:lnTo>
                      <a:pt x="857" y="1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28;p51">
                <a:extLst>
                  <a:ext uri="{FF2B5EF4-FFF2-40B4-BE49-F238E27FC236}">
                    <a16:creationId xmlns:a16="http://schemas.microsoft.com/office/drawing/2014/main" id="{7C75A1FC-7F3F-76B8-4BB7-493C555D0523}"/>
                  </a:ext>
                </a:extLst>
              </p:cNvPr>
              <p:cNvSpPr/>
              <p:nvPr/>
            </p:nvSpPr>
            <p:spPr>
              <a:xfrm>
                <a:off x="587584" y="3095519"/>
                <a:ext cx="461864" cy="113944"/>
              </a:xfrm>
              <a:custGeom>
                <a:avLst/>
                <a:gdLst/>
                <a:ahLst/>
                <a:cxnLst/>
                <a:rect l="l" t="t" r="r" b="b"/>
                <a:pathLst>
                  <a:path w="11759" h="2901" extrusionOk="0">
                    <a:moveTo>
                      <a:pt x="11545" y="1"/>
                    </a:moveTo>
                    <a:lnTo>
                      <a:pt x="152" y="1321"/>
                    </a:lnTo>
                    <a:lnTo>
                      <a:pt x="1" y="2900"/>
                    </a:lnTo>
                    <a:lnTo>
                      <a:pt x="1" y="2900"/>
                    </a:lnTo>
                    <a:lnTo>
                      <a:pt x="11759" y="1464"/>
                    </a:lnTo>
                    <a:lnTo>
                      <a:pt x="115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29;p51">
                <a:extLst>
                  <a:ext uri="{FF2B5EF4-FFF2-40B4-BE49-F238E27FC236}">
                    <a16:creationId xmlns:a16="http://schemas.microsoft.com/office/drawing/2014/main" id="{585D35CA-98E8-E7C2-7609-8CA799425389}"/>
                  </a:ext>
                </a:extLst>
              </p:cNvPr>
              <p:cNvSpPr/>
              <p:nvPr/>
            </p:nvSpPr>
            <p:spPr>
              <a:xfrm>
                <a:off x="583735" y="3095519"/>
                <a:ext cx="460097" cy="72231"/>
              </a:xfrm>
              <a:custGeom>
                <a:avLst/>
                <a:gdLst/>
                <a:ahLst/>
                <a:cxnLst/>
                <a:rect l="l" t="t" r="r" b="b"/>
                <a:pathLst>
                  <a:path w="11714" h="1839" extrusionOk="0">
                    <a:moveTo>
                      <a:pt x="11643" y="1"/>
                    </a:moveTo>
                    <a:lnTo>
                      <a:pt x="250" y="1321"/>
                    </a:lnTo>
                    <a:lnTo>
                      <a:pt x="1" y="1838"/>
                    </a:lnTo>
                    <a:lnTo>
                      <a:pt x="11714" y="500"/>
                    </a:lnTo>
                    <a:lnTo>
                      <a:pt x="11643" y="1"/>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0;p51">
                <a:extLst>
                  <a:ext uri="{FF2B5EF4-FFF2-40B4-BE49-F238E27FC236}">
                    <a16:creationId xmlns:a16="http://schemas.microsoft.com/office/drawing/2014/main" id="{D5DA8089-C898-A2B2-6400-279A31307394}"/>
                  </a:ext>
                </a:extLst>
              </p:cNvPr>
              <p:cNvSpPr/>
              <p:nvPr/>
            </p:nvSpPr>
            <p:spPr>
              <a:xfrm>
                <a:off x="585855" y="3136170"/>
                <a:ext cx="463592" cy="73292"/>
              </a:xfrm>
              <a:custGeom>
                <a:avLst/>
                <a:gdLst/>
                <a:ahLst/>
                <a:cxnLst/>
                <a:rect l="l" t="t" r="r" b="b"/>
                <a:pathLst>
                  <a:path w="11803" h="1866" extrusionOk="0">
                    <a:moveTo>
                      <a:pt x="11740" y="1"/>
                    </a:moveTo>
                    <a:lnTo>
                      <a:pt x="0" y="1374"/>
                    </a:lnTo>
                    <a:lnTo>
                      <a:pt x="45" y="1865"/>
                    </a:lnTo>
                    <a:lnTo>
                      <a:pt x="11803" y="429"/>
                    </a:lnTo>
                    <a:lnTo>
                      <a:pt x="11740"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31;p51">
                <a:extLst>
                  <a:ext uri="{FF2B5EF4-FFF2-40B4-BE49-F238E27FC236}">
                    <a16:creationId xmlns:a16="http://schemas.microsoft.com/office/drawing/2014/main" id="{CA2BD088-9F8F-4D1D-2A70-9D2E76076CFF}"/>
                  </a:ext>
                </a:extLst>
              </p:cNvPr>
              <p:cNvSpPr/>
              <p:nvPr/>
            </p:nvSpPr>
            <p:spPr>
              <a:xfrm>
                <a:off x="569713" y="3147403"/>
                <a:ext cx="31226" cy="62451"/>
              </a:xfrm>
              <a:custGeom>
                <a:avLst/>
                <a:gdLst/>
                <a:ahLst/>
                <a:cxnLst/>
                <a:rect l="l" t="t" r="r" b="b"/>
                <a:pathLst>
                  <a:path w="795" h="1590" extrusionOk="0">
                    <a:moveTo>
                      <a:pt x="259" y="0"/>
                    </a:moveTo>
                    <a:cubicBezTo>
                      <a:pt x="108" y="9"/>
                      <a:pt x="1" y="143"/>
                      <a:pt x="19" y="294"/>
                    </a:cubicBezTo>
                    <a:lnTo>
                      <a:pt x="152" y="1356"/>
                    </a:lnTo>
                    <a:cubicBezTo>
                      <a:pt x="169" y="1488"/>
                      <a:pt x="285" y="1590"/>
                      <a:pt x="416" y="1590"/>
                    </a:cubicBezTo>
                    <a:cubicBezTo>
                      <a:pt x="426" y="1590"/>
                      <a:pt x="436" y="1589"/>
                      <a:pt x="447" y="1588"/>
                    </a:cubicBezTo>
                    <a:lnTo>
                      <a:pt x="795" y="1534"/>
                    </a:lnTo>
                    <a:lnTo>
                      <a:pt x="6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32;p51">
                <a:extLst>
                  <a:ext uri="{FF2B5EF4-FFF2-40B4-BE49-F238E27FC236}">
                    <a16:creationId xmlns:a16="http://schemas.microsoft.com/office/drawing/2014/main" id="{3F4A8797-988E-9ADF-BFB8-412347ABC1D6}"/>
                  </a:ext>
                </a:extLst>
              </p:cNvPr>
              <p:cNvSpPr/>
              <p:nvPr/>
            </p:nvSpPr>
            <p:spPr>
              <a:xfrm>
                <a:off x="1034000" y="3114686"/>
                <a:ext cx="23134" cy="22192"/>
              </a:xfrm>
              <a:custGeom>
                <a:avLst/>
                <a:gdLst/>
                <a:ahLst/>
                <a:cxnLst/>
                <a:rect l="l" t="t" r="r" b="b"/>
                <a:pathLst>
                  <a:path w="589" h="565" extrusionOk="0">
                    <a:moveTo>
                      <a:pt x="298" y="1"/>
                    </a:moveTo>
                    <a:cubicBezTo>
                      <a:pt x="273" y="1"/>
                      <a:pt x="248" y="5"/>
                      <a:pt x="223" y="12"/>
                    </a:cubicBezTo>
                    <a:cubicBezTo>
                      <a:pt x="80" y="48"/>
                      <a:pt x="0" y="200"/>
                      <a:pt x="45" y="351"/>
                    </a:cubicBezTo>
                    <a:cubicBezTo>
                      <a:pt x="83" y="480"/>
                      <a:pt x="192" y="564"/>
                      <a:pt x="312" y="564"/>
                    </a:cubicBezTo>
                    <a:cubicBezTo>
                      <a:pt x="332" y="564"/>
                      <a:pt x="354" y="562"/>
                      <a:pt x="375" y="557"/>
                    </a:cubicBezTo>
                    <a:cubicBezTo>
                      <a:pt x="509" y="512"/>
                      <a:pt x="589" y="360"/>
                      <a:pt x="553" y="209"/>
                    </a:cubicBezTo>
                    <a:cubicBezTo>
                      <a:pt x="516" y="83"/>
                      <a:pt x="413"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33;p51">
                <a:extLst>
                  <a:ext uri="{FF2B5EF4-FFF2-40B4-BE49-F238E27FC236}">
                    <a16:creationId xmlns:a16="http://schemas.microsoft.com/office/drawing/2014/main" id="{AE4A5ACE-13DE-16F8-CC00-D4DADA821093}"/>
                  </a:ext>
                </a:extLst>
              </p:cNvPr>
              <p:cNvSpPr/>
              <p:nvPr/>
            </p:nvSpPr>
            <p:spPr>
              <a:xfrm>
                <a:off x="1037849" y="3135463"/>
                <a:ext cx="20699" cy="17950"/>
              </a:xfrm>
              <a:custGeom>
                <a:avLst/>
                <a:gdLst/>
                <a:ahLst/>
                <a:cxnLst/>
                <a:rect l="l" t="t" r="r" b="b"/>
                <a:pathLst>
                  <a:path w="527" h="457" extrusionOk="0">
                    <a:moveTo>
                      <a:pt x="271" y="0"/>
                    </a:moveTo>
                    <a:cubicBezTo>
                      <a:pt x="249" y="0"/>
                      <a:pt x="227" y="3"/>
                      <a:pt x="205" y="10"/>
                    </a:cubicBezTo>
                    <a:cubicBezTo>
                      <a:pt x="81" y="45"/>
                      <a:pt x="0" y="170"/>
                      <a:pt x="36" y="295"/>
                    </a:cubicBezTo>
                    <a:cubicBezTo>
                      <a:pt x="58" y="391"/>
                      <a:pt x="153" y="456"/>
                      <a:pt x="255" y="456"/>
                    </a:cubicBezTo>
                    <a:cubicBezTo>
                      <a:pt x="277" y="456"/>
                      <a:pt x="299" y="453"/>
                      <a:pt x="321" y="447"/>
                    </a:cubicBezTo>
                    <a:cubicBezTo>
                      <a:pt x="446" y="411"/>
                      <a:pt x="527" y="286"/>
                      <a:pt x="491" y="161"/>
                    </a:cubicBezTo>
                    <a:cubicBezTo>
                      <a:pt x="462" y="66"/>
                      <a:pt x="371"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34;p51">
                <a:extLst>
                  <a:ext uri="{FF2B5EF4-FFF2-40B4-BE49-F238E27FC236}">
                    <a16:creationId xmlns:a16="http://schemas.microsoft.com/office/drawing/2014/main" id="{77A0F909-A7D2-0988-9760-05F31C0C6829}"/>
                  </a:ext>
                </a:extLst>
              </p:cNvPr>
              <p:cNvSpPr/>
              <p:nvPr/>
            </p:nvSpPr>
            <p:spPr>
              <a:xfrm>
                <a:off x="1031879" y="3095558"/>
                <a:ext cx="21053" cy="19953"/>
              </a:xfrm>
              <a:custGeom>
                <a:avLst/>
                <a:gdLst/>
                <a:ahLst/>
                <a:cxnLst/>
                <a:rect l="l" t="t" r="r" b="b"/>
                <a:pathLst>
                  <a:path w="536" h="508" extrusionOk="0">
                    <a:moveTo>
                      <a:pt x="257" y="0"/>
                    </a:moveTo>
                    <a:cubicBezTo>
                      <a:pt x="237" y="0"/>
                      <a:pt x="217" y="3"/>
                      <a:pt x="197" y="9"/>
                    </a:cubicBezTo>
                    <a:cubicBezTo>
                      <a:pt x="72" y="44"/>
                      <a:pt x="1" y="178"/>
                      <a:pt x="36" y="321"/>
                    </a:cubicBezTo>
                    <a:cubicBezTo>
                      <a:pt x="66" y="433"/>
                      <a:pt x="165" y="508"/>
                      <a:pt x="270" y="508"/>
                    </a:cubicBezTo>
                    <a:cubicBezTo>
                      <a:pt x="290" y="508"/>
                      <a:pt x="311" y="505"/>
                      <a:pt x="331" y="499"/>
                    </a:cubicBezTo>
                    <a:cubicBezTo>
                      <a:pt x="465" y="473"/>
                      <a:pt x="536" y="330"/>
                      <a:pt x="500" y="196"/>
                    </a:cubicBezTo>
                    <a:cubicBezTo>
                      <a:pt x="463" y="76"/>
                      <a:pt x="362" y="0"/>
                      <a:pt x="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35;p51">
                <a:extLst>
                  <a:ext uri="{FF2B5EF4-FFF2-40B4-BE49-F238E27FC236}">
                    <a16:creationId xmlns:a16="http://schemas.microsoft.com/office/drawing/2014/main" id="{D877657B-20B8-91B8-AA8A-0B4013F10EF7}"/>
                  </a:ext>
                </a:extLst>
              </p:cNvPr>
              <p:cNvSpPr/>
              <p:nvPr/>
            </p:nvSpPr>
            <p:spPr>
              <a:xfrm>
                <a:off x="705688" y="3334005"/>
                <a:ext cx="171721" cy="323725"/>
              </a:xfrm>
              <a:custGeom>
                <a:avLst/>
                <a:gdLst/>
                <a:ahLst/>
                <a:cxnLst/>
                <a:rect l="l" t="t" r="r" b="b"/>
                <a:pathLst>
                  <a:path w="4372" h="8242" extrusionOk="0">
                    <a:moveTo>
                      <a:pt x="2898" y="1"/>
                    </a:moveTo>
                    <a:cubicBezTo>
                      <a:pt x="2673" y="1"/>
                      <a:pt x="2449" y="15"/>
                      <a:pt x="2230" y="66"/>
                    </a:cubicBezTo>
                    <a:cubicBezTo>
                      <a:pt x="2043" y="111"/>
                      <a:pt x="1659" y="102"/>
                      <a:pt x="1633" y="289"/>
                    </a:cubicBezTo>
                    <a:cubicBezTo>
                      <a:pt x="1552" y="807"/>
                      <a:pt x="1499" y="1155"/>
                      <a:pt x="1445" y="1521"/>
                    </a:cubicBezTo>
                    <a:cubicBezTo>
                      <a:pt x="1401" y="1860"/>
                      <a:pt x="1356" y="2199"/>
                      <a:pt x="1312" y="2538"/>
                    </a:cubicBezTo>
                    <a:cubicBezTo>
                      <a:pt x="1178" y="3590"/>
                      <a:pt x="946" y="4625"/>
                      <a:pt x="696" y="5660"/>
                    </a:cubicBezTo>
                    <a:cubicBezTo>
                      <a:pt x="598" y="6079"/>
                      <a:pt x="500" y="6507"/>
                      <a:pt x="384" y="6927"/>
                    </a:cubicBezTo>
                    <a:cubicBezTo>
                      <a:pt x="277" y="7337"/>
                      <a:pt x="71" y="7738"/>
                      <a:pt x="9" y="8149"/>
                    </a:cubicBezTo>
                    <a:cubicBezTo>
                      <a:pt x="9" y="8167"/>
                      <a:pt x="0" y="8185"/>
                      <a:pt x="9" y="8193"/>
                    </a:cubicBezTo>
                    <a:cubicBezTo>
                      <a:pt x="27" y="8220"/>
                      <a:pt x="54" y="8220"/>
                      <a:pt x="71" y="8229"/>
                    </a:cubicBezTo>
                    <a:cubicBezTo>
                      <a:pt x="135" y="8235"/>
                      <a:pt x="198" y="8242"/>
                      <a:pt x="261" y="8242"/>
                    </a:cubicBezTo>
                    <a:cubicBezTo>
                      <a:pt x="287" y="8242"/>
                      <a:pt x="313" y="8241"/>
                      <a:pt x="339" y="8238"/>
                    </a:cubicBezTo>
                    <a:cubicBezTo>
                      <a:pt x="544" y="8211"/>
                      <a:pt x="634" y="8060"/>
                      <a:pt x="741" y="7899"/>
                    </a:cubicBezTo>
                    <a:cubicBezTo>
                      <a:pt x="865" y="7721"/>
                      <a:pt x="981" y="7542"/>
                      <a:pt x="1088" y="7355"/>
                    </a:cubicBezTo>
                    <a:cubicBezTo>
                      <a:pt x="1303" y="6971"/>
                      <a:pt x="1490" y="6588"/>
                      <a:pt x="1686" y="6195"/>
                    </a:cubicBezTo>
                    <a:cubicBezTo>
                      <a:pt x="2043" y="5499"/>
                      <a:pt x="2391" y="4795"/>
                      <a:pt x="2632" y="4054"/>
                    </a:cubicBezTo>
                    <a:cubicBezTo>
                      <a:pt x="2882" y="3260"/>
                      <a:pt x="2873" y="2734"/>
                      <a:pt x="3015" y="1913"/>
                    </a:cubicBezTo>
                    <a:lnTo>
                      <a:pt x="3015" y="1913"/>
                    </a:lnTo>
                    <a:cubicBezTo>
                      <a:pt x="2917" y="3430"/>
                      <a:pt x="2989" y="4331"/>
                      <a:pt x="3078" y="5722"/>
                    </a:cubicBezTo>
                    <a:cubicBezTo>
                      <a:pt x="3105" y="6151"/>
                      <a:pt x="3140" y="6570"/>
                      <a:pt x="3221" y="6998"/>
                    </a:cubicBezTo>
                    <a:cubicBezTo>
                      <a:pt x="3256" y="7221"/>
                      <a:pt x="3292" y="7453"/>
                      <a:pt x="3372" y="7676"/>
                    </a:cubicBezTo>
                    <a:cubicBezTo>
                      <a:pt x="3426" y="7828"/>
                      <a:pt x="3515" y="8113"/>
                      <a:pt x="3667" y="8202"/>
                    </a:cubicBezTo>
                    <a:cubicBezTo>
                      <a:pt x="3721" y="8230"/>
                      <a:pt x="3817" y="8241"/>
                      <a:pt x="3896" y="8241"/>
                    </a:cubicBezTo>
                    <a:cubicBezTo>
                      <a:pt x="3920" y="8241"/>
                      <a:pt x="3942" y="8240"/>
                      <a:pt x="3961" y="8238"/>
                    </a:cubicBezTo>
                    <a:cubicBezTo>
                      <a:pt x="4122" y="8211"/>
                      <a:pt x="4157" y="8077"/>
                      <a:pt x="4148" y="7935"/>
                    </a:cubicBezTo>
                    <a:cubicBezTo>
                      <a:pt x="4113" y="7230"/>
                      <a:pt x="4095" y="6525"/>
                      <a:pt x="4122" y="5812"/>
                    </a:cubicBezTo>
                    <a:cubicBezTo>
                      <a:pt x="4166" y="4117"/>
                      <a:pt x="4371" y="2430"/>
                      <a:pt x="4273" y="735"/>
                    </a:cubicBezTo>
                    <a:cubicBezTo>
                      <a:pt x="4264" y="548"/>
                      <a:pt x="4264" y="263"/>
                      <a:pt x="4148" y="102"/>
                    </a:cubicBezTo>
                    <a:cubicBezTo>
                      <a:pt x="4089" y="24"/>
                      <a:pt x="3998" y="5"/>
                      <a:pt x="3901" y="5"/>
                    </a:cubicBezTo>
                    <a:cubicBezTo>
                      <a:pt x="3810" y="5"/>
                      <a:pt x="3713" y="22"/>
                      <a:pt x="3631" y="22"/>
                    </a:cubicBezTo>
                    <a:cubicBezTo>
                      <a:pt x="3386" y="17"/>
                      <a:pt x="3141" y="1"/>
                      <a:pt x="28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36;p51">
                <a:extLst>
                  <a:ext uri="{FF2B5EF4-FFF2-40B4-BE49-F238E27FC236}">
                    <a16:creationId xmlns:a16="http://schemas.microsoft.com/office/drawing/2014/main" id="{A974D317-73A2-6E44-8D56-36FDC92EE852}"/>
                  </a:ext>
                </a:extLst>
              </p:cNvPr>
              <p:cNvSpPr/>
              <p:nvPr/>
            </p:nvSpPr>
            <p:spPr>
              <a:xfrm>
                <a:off x="758593" y="3342685"/>
                <a:ext cx="32954" cy="36607"/>
              </a:xfrm>
              <a:custGeom>
                <a:avLst/>
                <a:gdLst/>
                <a:ahLst/>
                <a:cxnLst/>
                <a:rect l="l" t="t" r="r" b="b"/>
                <a:pathLst>
                  <a:path w="839" h="932" extrusionOk="0">
                    <a:moveTo>
                      <a:pt x="426" y="1"/>
                    </a:moveTo>
                    <a:cubicBezTo>
                      <a:pt x="412" y="1"/>
                      <a:pt x="395" y="2"/>
                      <a:pt x="375" y="6"/>
                    </a:cubicBezTo>
                    <a:cubicBezTo>
                      <a:pt x="312" y="24"/>
                      <a:pt x="259" y="42"/>
                      <a:pt x="196" y="68"/>
                    </a:cubicBezTo>
                    <a:cubicBezTo>
                      <a:pt x="170" y="77"/>
                      <a:pt x="134" y="95"/>
                      <a:pt x="107" y="113"/>
                    </a:cubicBezTo>
                    <a:cubicBezTo>
                      <a:pt x="89" y="122"/>
                      <a:pt x="72" y="140"/>
                      <a:pt x="54" y="167"/>
                    </a:cubicBezTo>
                    <a:cubicBezTo>
                      <a:pt x="45" y="193"/>
                      <a:pt x="36" y="220"/>
                      <a:pt x="27" y="247"/>
                    </a:cubicBezTo>
                    <a:cubicBezTo>
                      <a:pt x="0" y="407"/>
                      <a:pt x="72" y="514"/>
                      <a:pt x="161" y="639"/>
                    </a:cubicBezTo>
                    <a:cubicBezTo>
                      <a:pt x="223" y="720"/>
                      <a:pt x="286" y="809"/>
                      <a:pt x="357" y="889"/>
                    </a:cubicBezTo>
                    <a:cubicBezTo>
                      <a:pt x="366" y="907"/>
                      <a:pt x="375" y="916"/>
                      <a:pt x="393" y="925"/>
                    </a:cubicBezTo>
                    <a:cubicBezTo>
                      <a:pt x="397" y="929"/>
                      <a:pt x="404" y="932"/>
                      <a:pt x="412" y="932"/>
                    </a:cubicBezTo>
                    <a:cubicBezTo>
                      <a:pt x="419" y="932"/>
                      <a:pt x="428" y="929"/>
                      <a:pt x="437" y="925"/>
                    </a:cubicBezTo>
                    <a:cubicBezTo>
                      <a:pt x="527" y="925"/>
                      <a:pt x="616" y="889"/>
                      <a:pt x="687" y="853"/>
                    </a:cubicBezTo>
                    <a:cubicBezTo>
                      <a:pt x="839" y="764"/>
                      <a:pt x="750" y="648"/>
                      <a:pt x="696" y="523"/>
                    </a:cubicBezTo>
                    <a:cubicBezTo>
                      <a:pt x="651" y="407"/>
                      <a:pt x="571" y="283"/>
                      <a:pt x="544" y="167"/>
                    </a:cubicBezTo>
                    <a:cubicBezTo>
                      <a:pt x="513" y="74"/>
                      <a:pt x="523" y="1"/>
                      <a:pt x="426" y="1"/>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37;p51">
                <a:extLst>
                  <a:ext uri="{FF2B5EF4-FFF2-40B4-BE49-F238E27FC236}">
                    <a16:creationId xmlns:a16="http://schemas.microsoft.com/office/drawing/2014/main" id="{0349A1BD-D0AD-F916-BB64-7BAC6FCF9058}"/>
                  </a:ext>
                </a:extLst>
              </p:cNvPr>
              <p:cNvSpPr/>
              <p:nvPr/>
            </p:nvSpPr>
            <p:spPr>
              <a:xfrm>
                <a:off x="764171" y="3359653"/>
                <a:ext cx="35860" cy="21956"/>
              </a:xfrm>
              <a:custGeom>
                <a:avLst/>
                <a:gdLst/>
                <a:ahLst/>
                <a:cxnLst/>
                <a:rect l="l" t="t" r="r" b="b"/>
                <a:pathLst>
                  <a:path w="913" h="559" extrusionOk="0">
                    <a:moveTo>
                      <a:pt x="873" y="1"/>
                    </a:moveTo>
                    <a:cubicBezTo>
                      <a:pt x="860" y="1"/>
                      <a:pt x="846" y="6"/>
                      <a:pt x="840" y="20"/>
                    </a:cubicBezTo>
                    <a:lnTo>
                      <a:pt x="545" y="395"/>
                    </a:lnTo>
                    <a:cubicBezTo>
                      <a:pt x="483" y="439"/>
                      <a:pt x="420" y="466"/>
                      <a:pt x="349" y="484"/>
                    </a:cubicBezTo>
                    <a:cubicBezTo>
                      <a:pt x="307" y="491"/>
                      <a:pt x="264" y="494"/>
                      <a:pt x="221" y="494"/>
                    </a:cubicBezTo>
                    <a:cubicBezTo>
                      <a:pt x="162" y="494"/>
                      <a:pt x="102" y="489"/>
                      <a:pt x="46" y="484"/>
                    </a:cubicBezTo>
                    <a:cubicBezTo>
                      <a:pt x="1" y="484"/>
                      <a:pt x="1" y="555"/>
                      <a:pt x="46" y="555"/>
                    </a:cubicBezTo>
                    <a:cubicBezTo>
                      <a:pt x="88" y="557"/>
                      <a:pt x="130" y="559"/>
                      <a:pt x="171" y="559"/>
                    </a:cubicBezTo>
                    <a:cubicBezTo>
                      <a:pt x="319" y="559"/>
                      <a:pt x="457" y="539"/>
                      <a:pt x="590" y="448"/>
                    </a:cubicBezTo>
                    <a:cubicBezTo>
                      <a:pt x="732" y="350"/>
                      <a:pt x="840" y="198"/>
                      <a:pt x="902" y="38"/>
                    </a:cubicBezTo>
                    <a:cubicBezTo>
                      <a:pt x="913" y="16"/>
                      <a:pt x="893" y="1"/>
                      <a:pt x="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38;p51">
                <a:extLst>
                  <a:ext uri="{FF2B5EF4-FFF2-40B4-BE49-F238E27FC236}">
                    <a16:creationId xmlns:a16="http://schemas.microsoft.com/office/drawing/2014/main" id="{F6CB208D-7388-DBF2-5D0D-88394C74321C}"/>
                  </a:ext>
                </a:extLst>
              </p:cNvPr>
              <p:cNvSpPr/>
              <p:nvPr/>
            </p:nvSpPr>
            <p:spPr>
              <a:xfrm>
                <a:off x="869314" y="3160011"/>
                <a:ext cx="118107" cy="40809"/>
              </a:xfrm>
              <a:custGeom>
                <a:avLst/>
                <a:gdLst/>
                <a:ahLst/>
                <a:cxnLst/>
                <a:rect l="l" t="t" r="r" b="b"/>
                <a:pathLst>
                  <a:path w="3007" h="1039" extrusionOk="0">
                    <a:moveTo>
                      <a:pt x="3007" y="0"/>
                    </a:moveTo>
                    <a:lnTo>
                      <a:pt x="268" y="366"/>
                    </a:lnTo>
                    <a:cubicBezTo>
                      <a:pt x="223" y="393"/>
                      <a:pt x="179" y="420"/>
                      <a:pt x="143" y="455"/>
                    </a:cubicBezTo>
                    <a:cubicBezTo>
                      <a:pt x="0" y="616"/>
                      <a:pt x="45" y="901"/>
                      <a:pt x="250" y="990"/>
                    </a:cubicBezTo>
                    <a:cubicBezTo>
                      <a:pt x="333" y="1025"/>
                      <a:pt x="423" y="1039"/>
                      <a:pt x="516" y="1039"/>
                    </a:cubicBezTo>
                    <a:cubicBezTo>
                      <a:pt x="685" y="1039"/>
                      <a:pt x="862" y="995"/>
                      <a:pt x="1017" y="955"/>
                    </a:cubicBezTo>
                    <a:cubicBezTo>
                      <a:pt x="1588" y="794"/>
                      <a:pt x="2123" y="544"/>
                      <a:pt x="2641" y="259"/>
                    </a:cubicBezTo>
                    <a:cubicBezTo>
                      <a:pt x="2712" y="223"/>
                      <a:pt x="2828" y="179"/>
                      <a:pt x="2909" y="107"/>
                    </a:cubicBezTo>
                    <a:cubicBezTo>
                      <a:pt x="2953" y="81"/>
                      <a:pt x="2989" y="45"/>
                      <a:pt x="3007" y="0"/>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39;p51">
                <a:extLst>
                  <a:ext uri="{FF2B5EF4-FFF2-40B4-BE49-F238E27FC236}">
                    <a16:creationId xmlns:a16="http://schemas.microsoft.com/office/drawing/2014/main" id="{F3CC8A41-8620-222D-CFC9-783DBDEC6A3D}"/>
                  </a:ext>
                </a:extLst>
              </p:cNvPr>
              <p:cNvSpPr/>
              <p:nvPr/>
            </p:nvSpPr>
            <p:spPr>
              <a:xfrm>
                <a:off x="770141" y="3163428"/>
                <a:ext cx="117793" cy="199098"/>
              </a:xfrm>
              <a:custGeom>
                <a:avLst/>
                <a:gdLst/>
                <a:ahLst/>
                <a:cxnLst/>
                <a:rect l="l" t="t" r="r" b="b"/>
                <a:pathLst>
                  <a:path w="2999" h="5069" extrusionOk="0">
                    <a:moveTo>
                      <a:pt x="1953" y="0"/>
                    </a:moveTo>
                    <a:cubicBezTo>
                      <a:pt x="1755" y="0"/>
                      <a:pt x="1522" y="65"/>
                      <a:pt x="1366" y="101"/>
                    </a:cubicBezTo>
                    <a:cubicBezTo>
                      <a:pt x="1151" y="145"/>
                      <a:pt x="830" y="217"/>
                      <a:pt x="661" y="359"/>
                    </a:cubicBezTo>
                    <a:cubicBezTo>
                      <a:pt x="500" y="493"/>
                      <a:pt x="518" y="823"/>
                      <a:pt x="536" y="1011"/>
                    </a:cubicBezTo>
                    <a:cubicBezTo>
                      <a:pt x="554" y="1234"/>
                      <a:pt x="607" y="1448"/>
                      <a:pt x="625" y="1671"/>
                    </a:cubicBezTo>
                    <a:cubicBezTo>
                      <a:pt x="661" y="2072"/>
                      <a:pt x="589" y="2474"/>
                      <a:pt x="491" y="2866"/>
                    </a:cubicBezTo>
                    <a:cubicBezTo>
                      <a:pt x="375" y="3339"/>
                      <a:pt x="241" y="3803"/>
                      <a:pt x="54" y="4249"/>
                    </a:cubicBezTo>
                    <a:cubicBezTo>
                      <a:pt x="27" y="4320"/>
                      <a:pt x="1" y="4392"/>
                      <a:pt x="10" y="4463"/>
                    </a:cubicBezTo>
                    <a:cubicBezTo>
                      <a:pt x="18" y="4579"/>
                      <a:pt x="134" y="4668"/>
                      <a:pt x="241" y="4731"/>
                    </a:cubicBezTo>
                    <a:cubicBezTo>
                      <a:pt x="704" y="5007"/>
                      <a:pt x="1244" y="5069"/>
                      <a:pt x="1785" y="5069"/>
                    </a:cubicBezTo>
                    <a:cubicBezTo>
                      <a:pt x="2046" y="5069"/>
                      <a:pt x="2308" y="5054"/>
                      <a:pt x="2561" y="5043"/>
                    </a:cubicBezTo>
                    <a:cubicBezTo>
                      <a:pt x="2623" y="5034"/>
                      <a:pt x="2695" y="5034"/>
                      <a:pt x="2748" y="4998"/>
                    </a:cubicBezTo>
                    <a:cubicBezTo>
                      <a:pt x="2811" y="4945"/>
                      <a:pt x="2837" y="4864"/>
                      <a:pt x="2855" y="4784"/>
                    </a:cubicBezTo>
                    <a:cubicBezTo>
                      <a:pt x="2953" y="4356"/>
                      <a:pt x="2953" y="3910"/>
                      <a:pt x="2953" y="3473"/>
                    </a:cubicBezTo>
                    <a:cubicBezTo>
                      <a:pt x="2953" y="2768"/>
                      <a:pt x="2998" y="2019"/>
                      <a:pt x="2855" y="1314"/>
                    </a:cubicBezTo>
                    <a:cubicBezTo>
                      <a:pt x="2811" y="1100"/>
                      <a:pt x="2748" y="886"/>
                      <a:pt x="2668" y="689"/>
                    </a:cubicBezTo>
                    <a:cubicBezTo>
                      <a:pt x="2579" y="457"/>
                      <a:pt x="2418" y="181"/>
                      <a:pt x="2204" y="56"/>
                    </a:cubicBezTo>
                    <a:cubicBezTo>
                      <a:pt x="2137" y="15"/>
                      <a:pt x="2049" y="0"/>
                      <a:pt x="1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40;p51">
                <a:extLst>
                  <a:ext uri="{FF2B5EF4-FFF2-40B4-BE49-F238E27FC236}">
                    <a16:creationId xmlns:a16="http://schemas.microsoft.com/office/drawing/2014/main" id="{3BAB7F8A-9E13-369B-C895-E31F25666725}"/>
                  </a:ext>
                </a:extLst>
              </p:cNvPr>
              <p:cNvSpPr/>
              <p:nvPr/>
            </p:nvSpPr>
            <p:spPr>
              <a:xfrm>
                <a:off x="814287" y="3125447"/>
                <a:ext cx="35075" cy="49097"/>
              </a:xfrm>
              <a:custGeom>
                <a:avLst/>
                <a:gdLst/>
                <a:ahLst/>
                <a:cxnLst/>
                <a:rect l="l" t="t" r="r" b="b"/>
                <a:pathLst>
                  <a:path w="893" h="1250" extrusionOk="0">
                    <a:moveTo>
                      <a:pt x="476" y="0"/>
                    </a:moveTo>
                    <a:cubicBezTo>
                      <a:pt x="419" y="0"/>
                      <a:pt x="361" y="4"/>
                      <a:pt x="304" y="15"/>
                    </a:cubicBezTo>
                    <a:cubicBezTo>
                      <a:pt x="206" y="42"/>
                      <a:pt x="117" y="95"/>
                      <a:pt x="72" y="184"/>
                    </a:cubicBezTo>
                    <a:cubicBezTo>
                      <a:pt x="27" y="256"/>
                      <a:pt x="27" y="345"/>
                      <a:pt x="27" y="425"/>
                    </a:cubicBezTo>
                    <a:cubicBezTo>
                      <a:pt x="36" y="523"/>
                      <a:pt x="18" y="630"/>
                      <a:pt x="10" y="729"/>
                    </a:cubicBezTo>
                    <a:cubicBezTo>
                      <a:pt x="1" y="791"/>
                      <a:pt x="1" y="845"/>
                      <a:pt x="10" y="898"/>
                    </a:cubicBezTo>
                    <a:cubicBezTo>
                      <a:pt x="10" y="943"/>
                      <a:pt x="1" y="1014"/>
                      <a:pt x="36" y="1050"/>
                    </a:cubicBezTo>
                    <a:cubicBezTo>
                      <a:pt x="45" y="1059"/>
                      <a:pt x="63" y="1068"/>
                      <a:pt x="81" y="1068"/>
                    </a:cubicBezTo>
                    <a:cubicBezTo>
                      <a:pt x="233" y="1130"/>
                      <a:pt x="384" y="1184"/>
                      <a:pt x="536" y="1228"/>
                    </a:cubicBezTo>
                    <a:lnTo>
                      <a:pt x="589" y="1246"/>
                    </a:lnTo>
                    <a:cubicBezTo>
                      <a:pt x="595" y="1246"/>
                      <a:pt x="605" y="1250"/>
                      <a:pt x="614" y="1250"/>
                    </a:cubicBezTo>
                    <a:cubicBezTo>
                      <a:pt x="618" y="1250"/>
                      <a:pt x="622" y="1249"/>
                      <a:pt x="625" y="1246"/>
                    </a:cubicBezTo>
                    <a:cubicBezTo>
                      <a:pt x="643" y="1246"/>
                      <a:pt x="652" y="1237"/>
                      <a:pt x="670" y="1228"/>
                    </a:cubicBezTo>
                    <a:cubicBezTo>
                      <a:pt x="750" y="1175"/>
                      <a:pt x="839" y="1085"/>
                      <a:pt x="875" y="987"/>
                    </a:cubicBezTo>
                    <a:cubicBezTo>
                      <a:pt x="893" y="943"/>
                      <a:pt x="866" y="880"/>
                      <a:pt x="857" y="836"/>
                    </a:cubicBezTo>
                    <a:cubicBezTo>
                      <a:pt x="839" y="782"/>
                      <a:pt x="821" y="729"/>
                      <a:pt x="812" y="666"/>
                    </a:cubicBezTo>
                    <a:cubicBezTo>
                      <a:pt x="786" y="541"/>
                      <a:pt x="759" y="425"/>
                      <a:pt x="741" y="300"/>
                    </a:cubicBezTo>
                    <a:cubicBezTo>
                      <a:pt x="732" y="211"/>
                      <a:pt x="750" y="86"/>
                      <a:pt x="679" y="24"/>
                    </a:cubicBezTo>
                    <a:cubicBezTo>
                      <a:pt x="661" y="6"/>
                      <a:pt x="625" y="6"/>
                      <a:pt x="598" y="6"/>
                    </a:cubicBezTo>
                    <a:cubicBezTo>
                      <a:pt x="558" y="2"/>
                      <a:pt x="517" y="0"/>
                      <a:pt x="476" y="0"/>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41;p51">
                <a:extLst>
                  <a:ext uri="{FF2B5EF4-FFF2-40B4-BE49-F238E27FC236}">
                    <a16:creationId xmlns:a16="http://schemas.microsoft.com/office/drawing/2014/main" id="{B848D858-920C-28C7-77EF-5EBE75D01E22}"/>
                  </a:ext>
                </a:extLst>
              </p:cNvPr>
              <p:cNvSpPr/>
              <p:nvPr/>
            </p:nvSpPr>
            <p:spPr>
              <a:xfrm>
                <a:off x="796417" y="3060288"/>
                <a:ext cx="72231" cy="91477"/>
              </a:xfrm>
              <a:custGeom>
                <a:avLst/>
                <a:gdLst/>
                <a:ahLst/>
                <a:cxnLst/>
                <a:rect l="l" t="t" r="r" b="b"/>
                <a:pathLst>
                  <a:path w="1839" h="2329" extrusionOk="0">
                    <a:moveTo>
                      <a:pt x="809" y="1"/>
                    </a:moveTo>
                    <a:cubicBezTo>
                      <a:pt x="608" y="1"/>
                      <a:pt x="411" y="63"/>
                      <a:pt x="295" y="220"/>
                    </a:cubicBezTo>
                    <a:cubicBezTo>
                      <a:pt x="81" y="514"/>
                      <a:pt x="1" y="907"/>
                      <a:pt x="45" y="1281"/>
                    </a:cubicBezTo>
                    <a:cubicBezTo>
                      <a:pt x="99" y="1638"/>
                      <a:pt x="295" y="1977"/>
                      <a:pt x="598" y="2173"/>
                    </a:cubicBezTo>
                    <a:cubicBezTo>
                      <a:pt x="746" y="2266"/>
                      <a:pt x="933" y="2329"/>
                      <a:pt x="1114" y="2329"/>
                    </a:cubicBezTo>
                    <a:cubicBezTo>
                      <a:pt x="1228" y="2329"/>
                      <a:pt x="1340" y="2304"/>
                      <a:pt x="1437" y="2245"/>
                    </a:cubicBezTo>
                    <a:cubicBezTo>
                      <a:pt x="1776" y="2040"/>
                      <a:pt x="1838" y="1540"/>
                      <a:pt x="1829" y="1183"/>
                    </a:cubicBezTo>
                    <a:cubicBezTo>
                      <a:pt x="1821" y="755"/>
                      <a:pt x="1651" y="282"/>
                      <a:pt x="1241" y="95"/>
                    </a:cubicBezTo>
                    <a:cubicBezTo>
                      <a:pt x="1117" y="37"/>
                      <a:pt x="962" y="1"/>
                      <a:pt x="809" y="1"/>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42;p51">
                <a:extLst>
                  <a:ext uri="{FF2B5EF4-FFF2-40B4-BE49-F238E27FC236}">
                    <a16:creationId xmlns:a16="http://schemas.microsoft.com/office/drawing/2014/main" id="{B568A674-DC9B-4253-8009-23CBD30916AB}"/>
                  </a:ext>
                </a:extLst>
              </p:cNvPr>
              <p:cNvSpPr/>
              <p:nvPr/>
            </p:nvSpPr>
            <p:spPr>
              <a:xfrm>
                <a:off x="910318" y="3093084"/>
                <a:ext cx="55381" cy="28908"/>
              </a:xfrm>
              <a:custGeom>
                <a:avLst/>
                <a:gdLst/>
                <a:ahLst/>
                <a:cxnLst/>
                <a:rect l="l" t="t" r="r" b="b"/>
                <a:pathLst>
                  <a:path w="1410" h="736" extrusionOk="0">
                    <a:moveTo>
                      <a:pt x="696" y="0"/>
                    </a:moveTo>
                    <a:cubicBezTo>
                      <a:pt x="401" y="18"/>
                      <a:pt x="196" y="45"/>
                      <a:pt x="54" y="339"/>
                    </a:cubicBezTo>
                    <a:cubicBezTo>
                      <a:pt x="18" y="420"/>
                      <a:pt x="0" y="527"/>
                      <a:pt x="36" y="607"/>
                    </a:cubicBezTo>
                    <a:cubicBezTo>
                      <a:pt x="67" y="685"/>
                      <a:pt x="145" y="735"/>
                      <a:pt x="224" y="735"/>
                    </a:cubicBezTo>
                    <a:cubicBezTo>
                      <a:pt x="236" y="735"/>
                      <a:pt x="247" y="734"/>
                      <a:pt x="259" y="732"/>
                    </a:cubicBezTo>
                    <a:cubicBezTo>
                      <a:pt x="285" y="723"/>
                      <a:pt x="312" y="705"/>
                      <a:pt x="339" y="696"/>
                    </a:cubicBezTo>
                    <a:cubicBezTo>
                      <a:pt x="500" y="598"/>
                      <a:pt x="660" y="509"/>
                      <a:pt x="821" y="420"/>
                    </a:cubicBezTo>
                    <a:cubicBezTo>
                      <a:pt x="848" y="399"/>
                      <a:pt x="887" y="378"/>
                      <a:pt x="923" y="378"/>
                    </a:cubicBezTo>
                    <a:cubicBezTo>
                      <a:pt x="934" y="378"/>
                      <a:pt x="945" y="380"/>
                      <a:pt x="955" y="384"/>
                    </a:cubicBezTo>
                    <a:cubicBezTo>
                      <a:pt x="1017" y="393"/>
                      <a:pt x="1053" y="464"/>
                      <a:pt x="1088" y="518"/>
                    </a:cubicBezTo>
                    <a:cubicBezTo>
                      <a:pt x="1110" y="560"/>
                      <a:pt x="1159" y="597"/>
                      <a:pt x="1205" y="597"/>
                    </a:cubicBezTo>
                    <a:cubicBezTo>
                      <a:pt x="1217" y="597"/>
                      <a:pt x="1229" y="595"/>
                      <a:pt x="1240" y="589"/>
                    </a:cubicBezTo>
                    <a:cubicBezTo>
                      <a:pt x="1410" y="491"/>
                      <a:pt x="1294" y="295"/>
                      <a:pt x="1133" y="143"/>
                    </a:cubicBezTo>
                    <a:cubicBezTo>
                      <a:pt x="999" y="27"/>
                      <a:pt x="865" y="0"/>
                      <a:pt x="696" y="0"/>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43;p51">
                <a:extLst>
                  <a:ext uri="{FF2B5EF4-FFF2-40B4-BE49-F238E27FC236}">
                    <a16:creationId xmlns:a16="http://schemas.microsoft.com/office/drawing/2014/main" id="{B1F8A9E5-2D7A-6868-C0D8-03F59337E514}"/>
                  </a:ext>
                </a:extLst>
              </p:cNvPr>
              <p:cNvSpPr/>
              <p:nvPr/>
            </p:nvSpPr>
            <p:spPr>
              <a:xfrm>
                <a:off x="786597" y="3052432"/>
                <a:ext cx="66615" cy="74863"/>
              </a:xfrm>
              <a:custGeom>
                <a:avLst/>
                <a:gdLst/>
                <a:ahLst/>
                <a:cxnLst/>
                <a:rect l="l" t="t" r="r" b="b"/>
                <a:pathLst>
                  <a:path w="1696" h="1906" extrusionOk="0">
                    <a:moveTo>
                      <a:pt x="1125" y="0"/>
                    </a:moveTo>
                    <a:cubicBezTo>
                      <a:pt x="822" y="0"/>
                      <a:pt x="527" y="134"/>
                      <a:pt x="295" y="331"/>
                    </a:cubicBezTo>
                    <a:cubicBezTo>
                      <a:pt x="63" y="527"/>
                      <a:pt x="1" y="919"/>
                      <a:pt x="28" y="1223"/>
                    </a:cubicBezTo>
                    <a:cubicBezTo>
                      <a:pt x="45" y="1365"/>
                      <a:pt x="90" y="1517"/>
                      <a:pt x="153" y="1651"/>
                    </a:cubicBezTo>
                    <a:cubicBezTo>
                      <a:pt x="197" y="1725"/>
                      <a:pt x="286" y="1906"/>
                      <a:pt x="386" y="1906"/>
                    </a:cubicBezTo>
                    <a:cubicBezTo>
                      <a:pt x="406" y="1906"/>
                      <a:pt x="426" y="1899"/>
                      <a:pt x="447" y="1883"/>
                    </a:cubicBezTo>
                    <a:cubicBezTo>
                      <a:pt x="474" y="1865"/>
                      <a:pt x="483" y="1847"/>
                      <a:pt x="500" y="1820"/>
                    </a:cubicBezTo>
                    <a:cubicBezTo>
                      <a:pt x="616" y="1597"/>
                      <a:pt x="465" y="1392"/>
                      <a:pt x="447" y="1169"/>
                    </a:cubicBezTo>
                    <a:cubicBezTo>
                      <a:pt x="447" y="1125"/>
                      <a:pt x="447" y="1080"/>
                      <a:pt x="474" y="1053"/>
                    </a:cubicBezTo>
                    <a:cubicBezTo>
                      <a:pt x="492" y="1026"/>
                      <a:pt x="527" y="1009"/>
                      <a:pt x="554" y="1000"/>
                    </a:cubicBezTo>
                    <a:cubicBezTo>
                      <a:pt x="706" y="928"/>
                      <a:pt x="857" y="857"/>
                      <a:pt x="982" y="750"/>
                    </a:cubicBezTo>
                    <a:cubicBezTo>
                      <a:pt x="1116" y="625"/>
                      <a:pt x="1205" y="464"/>
                      <a:pt x="1357" y="366"/>
                    </a:cubicBezTo>
                    <a:cubicBezTo>
                      <a:pt x="1428" y="313"/>
                      <a:pt x="1517" y="286"/>
                      <a:pt x="1607" y="277"/>
                    </a:cubicBezTo>
                    <a:cubicBezTo>
                      <a:pt x="1633" y="268"/>
                      <a:pt x="1660" y="268"/>
                      <a:pt x="1696" y="268"/>
                    </a:cubicBezTo>
                    <a:cubicBezTo>
                      <a:pt x="1696" y="268"/>
                      <a:pt x="1660" y="197"/>
                      <a:pt x="1660" y="197"/>
                    </a:cubicBezTo>
                    <a:cubicBezTo>
                      <a:pt x="1633" y="161"/>
                      <a:pt x="1607" y="143"/>
                      <a:pt x="1580" y="125"/>
                    </a:cubicBezTo>
                    <a:cubicBezTo>
                      <a:pt x="1535" y="81"/>
                      <a:pt x="1491" y="63"/>
                      <a:pt x="1437" y="45"/>
                    </a:cubicBezTo>
                    <a:cubicBezTo>
                      <a:pt x="1339" y="18"/>
                      <a:pt x="1232" y="0"/>
                      <a:pt x="1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44;p51">
                <a:extLst>
                  <a:ext uri="{FF2B5EF4-FFF2-40B4-BE49-F238E27FC236}">
                    <a16:creationId xmlns:a16="http://schemas.microsoft.com/office/drawing/2014/main" id="{65B9C170-F416-60E0-02DD-6076C0AFCC9C}"/>
                  </a:ext>
                </a:extLst>
              </p:cNvPr>
              <p:cNvSpPr/>
              <p:nvPr/>
            </p:nvSpPr>
            <p:spPr>
              <a:xfrm>
                <a:off x="824107" y="3409141"/>
                <a:ext cx="393" cy="1414"/>
              </a:xfrm>
              <a:custGeom>
                <a:avLst/>
                <a:gdLst/>
                <a:ahLst/>
                <a:cxnLst/>
                <a:rect l="l" t="t" r="r" b="b"/>
                <a:pathLst>
                  <a:path w="10" h="36" extrusionOk="0">
                    <a:moveTo>
                      <a:pt x="0" y="0"/>
                    </a:moveTo>
                    <a:cubicBezTo>
                      <a:pt x="0" y="18"/>
                      <a:pt x="0" y="27"/>
                      <a:pt x="0" y="36"/>
                    </a:cubicBezTo>
                    <a:cubicBezTo>
                      <a:pt x="0" y="18"/>
                      <a:pt x="9" y="0"/>
                      <a:pt x="0" y="0"/>
                    </a:cubicBezTo>
                    <a:close/>
                  </a:path>
                </a:pathLst>
              </a:custGeom>
              <a:solidFill>
                <a:srgbClr val="1F19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45;p51">
                <a:extLst>
                  <a:ext uri="{FF2B5EF4-FFF2-40B4-BE49-F238E27FC236}">
                    <a16:creationId xmlns:a16="http://schemas.microsoft.com/office/drawing/2014/main" id="{867EE727-345C-1B53-E976-7D1869F86839}"/>
                  </a:ext>
                </a:extLst>
              </p:cNvPr>
              <p:cNvSpPr/>
              <p:nvPr/>
            </p:nvSpPr>
            <p:spPr>
              <a:xfrm>
                <a:off x="795710" y="3218179"/>
                <a:ext cx="26316" cy="28280"/>
              </a:xfrm>
              <a:custGeom>
                <a:avLst/>
                <a:gdLst/>
                <a:ahLst/>
                <a:cxnLst/>
                <a:rect l="l" t="t" r="r" b="b"/>
                <a:pathLst>
                  <a:path w="670" h="720" extrusionOk="0">
                    <a:moveTo>
                      <a:pt x="661" y="0"/>
                    </a:moveTo>
                    <a:cubicBezTo>
                      <a:pt x="447" y="0"/>
                      <a:pt x="224" y="9"/>
                      <a:pt x="1" y="9"/>
                    </a:cubicBezTo>
                    <a:cubicBezTo>
                      <a:pt x="10" y="196"/>
                      <a:pt x="45" y="384"/>
                      <a:pt x="152" y="553"/>
                    </a:cubicBezTo>
                    <a:cubicBezTo>
                      <a:pt x="208" y="636"/>
                      <a:pt x="338" y="719"/>
                      <a:pt x="452" y="719"/>
                    </a:cubicBezTo>
                    <a:cubicBezTo>
                      <a:pt x="485" y="719"/>
                      <a:pt x="517" y="712"/>
                      <a:pt x="545" y="696"/>
                    </a:cubicBezTo>
                    <a:cubicBezTo>
                      <a:pt x="599" y="660"/>
                      <a:pt x="634" y="598"/>
                      <a:pt x="652" y="526"/>
                    </a:cubicBezTo>
                    <a:cubicBezTo>
                      <a:pt x="670" y="464"/>
                      <a:pt x="670" y="393"/>
                      <a:pt x="670" y="330"/>
                    </a:cubicBezTo>
                    <a:cubicBezTo>
                      <a:pt x="670" y="223"/>
                      <a:pt x="670" y="116"/>
                      <a:pt x="661" y="9"/>
                    </a:cubicBezTo>
                    <a:lnTo>
                      <a:pt x="661" y="0"/>
                    </a:lnTo>
                    <a:close/>
                  </a:path>
                </a:pathLst>
              </a:custGeom>
              <a:solidFill>
                <a:srgbClr val="24C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46;p51">
                <a:extLst>
                  <a:ext uri="{FF2B5EF4-FFF2-40B4-BE49-F238E27FC236}">
                    <a16:creationId xmlns:a16="http://schemas.microsoft.com/office/drawing/2014/main" id="{BAD5E62D-1E76-9848-5996-972300486567}"/>
                  </a:ext>
                </a:extLst>
              </p:cNvPr>
              <p:cNvSpPr/>
              <p:nvPr/>
            </p:nvSpPr>
            <p:spPr>
              <a:xfrm>
                <a:off x="789779" y="3113743"/>
                <a:ext cx="18578" cy="21053"/>
              </a:xfrm>
              <a:custGeom>
                <a:avLst/>
                <a:gdLst/>
                <a:ahLst/>
                <a:cxnLst/>
                <a:rect l="l" t="t" r="r" b="b"/>
                <a:pathLst>
                  <a:path w="473" h="536" extrusionOk="0">
                    <a:moveTo>
                      <a:pt x="155" y="1"/>
                    </a:moveTo>
                    <a:cubicBezTo>
                      <a:pt x="132" y="1"/>
                      <a:pt x="109" y="6"/>
                      <a:pt x="89" y="18"/>
                    </a:cubicBezTo>
                    <a:cubicBezTo>
                      <a:pt x="0" y="63"/>
                      <a:pt x="0" y="215"/>
                      <a:pt x="80" y="357"/>
                    </a:cubicBezTo>
                    <a:cubicBezTo>
                      <a:pt x="143" y="468"/>
                      <a:pt x="237" y="536"/>
                      <a:pt x="318" y="536"/>
                    </a:cubicBezTo>
                    <a:cubicBezTo>
                      <a:pt x="341" y="536"/>
                      <a:pt x="364" y="530"/>
                      <a:pt x="384" y="518"/>
                    </a:cubicBezTo>
                    <a:cubicBezTo>
                      <a:pt x="473" y="473"/>
                      <a:pt x="473" y="313"/>
                      <a:pt x="393" y="179"/>
                    </a:cubicBezTo>
                    <a:cubicBezTo>
                      <a:pt x="330" y="68"/>
                      <a:pt x="236" y="1"/>
                      <a:pt x="155" y="1"/>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47;p51">
                <a:extLst>
                  <a:ext uri="{FF2B5EF4-FFF2-40B4-BE49-F238E27FC236}">
                    <a16:creationId xmlns:a16="http://schemas.microsoft.com/office/drawing/2014/main" id="{379F3A28-1E6F-761D-0347-650FECE77BA2}"/>
                  </a:ext>
                </a:extLst>
              </p:cNvPr>
              <p:cNvSpPr/>
              <p:nvPr/>
            </p:nvSpPr>
            <p:spPr>
              <a:xfrm>
                <a:off x="839503" y="3161032"/>
                <a:ext cx="13708" cy="24588"/>
              </a:xfrm>
              <a:custGeom>
                <a:avLst/>
                <a:gdLst/>
                <a:ahLst/>
                <a:cxnLst/>
                <a:rect l="l" t="t" r="r" b="b"/>
                <a:pathLst>
                  <a:path w="349" h="626" extrusionOk="0">
                    <a:moveTo>
                      <a:pt x="233" y="1"/>
                    </a:moveTo>
                    <a:lnTo>
                      <a:pt x="1" y="340"/>
                    </a:lnTo>
                    <a:lnTo>
                      <a:pt x="349" y="625"/>
                    </a:lnTo>
                    <a:lnTo>
                      <a:pt x="349" y="63"/>
                    </a:lnTo>
                    <a:lnTo>
                      <a:pt x="2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48;p51">
                <a:extLst>
                  <a:ext uri="{FF2B5EF4-FFF2-40B4-BE49-F238E27FC236}">
                    <a16:creationId xmlns:a16="http://schemas.microsoft.com/office/drawing/2014/main" id="{5682B9AC-7892-3F5F-6E9C-5FF928E32DE7}"/>
                  </a:ext>
                </a:extLst>
              </p:cNvPr>
              <p:cNvSpPr/>
              <p:nvPr/>
            </p:nvSpPr>
            <p:spPr>
              <a:xfrm>
                <a:off x="802387" y="3163153"/>
                <a:ext cx="37157" cy="27023"/>
              </a:xfrm>
              <a:custGeom>
                <a:avLst/>
                <a:gdLst/>
                <a:ahLst/>
                <a:cxnLst/>
                <a:rect l="l" t="t" r="r" b="b"/>
                <a:pathLst>
                  <a:path w="946" h="688" extrusionOk="0">
                    <a:moveTo>
                      <a:pt x="313" y="1"/>
                    </a:moveTo>
                    <a:lnTo>
                      <a:pt x="0" y="224"/>
                    </a:lnTo>
                    <a:lnTo>
                      <a:pt x="776" y="687"/>
                    </a:lnTo>
                    <a:lnTo>
                      <a:pt x="946" y="286"/>
                    </a:lnTo>
                    <a:lnTo>
                      <a:pt x="3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49;p51">
                <a:extLst>
                  <a:ext uri="{FF2B5EF4-FFF2-40B4-BE49-F238E27FC236}">
                    <a16:creationId xmlns:a16="http://schemas.microsoft.com/office/drawing/2014/main" id="{9EAAC3A1-E74E-7A23-23BE-A54ACBB3C89D}"/>
                  </a:ext>
                </a:extLst>
              </p:cNvPr>
              <p:cNvSpPr/>
              <p:nvPr/>
            </p:nvSpPr>
            <p:spPr>
              <a:xfrm>
                <a:off x="764171" y="3161739"/>
                <a:ext cx="76081" cy="188571"/>
              </a:xfrm>
              <a:custGeom>
                <a:avLst/>
                <a:gdLst/>
                <a:ahLst/>
                <a:cxnLst/>
                <a:rect l="l" t="t" r="r" b="b"/>
                <a:pathLst>
                  <a:path w="1937" h="4801" extrusionOk="0">
                    <a:moveTo>
                      <a:pt x="1241" y="1"/>
                    </a:moveTo>
                    <a:cubicBezTo>
                      <a:pt x="1223" y="1"/>
                      <a:pt x="1143" y="37"/>
                      <a:pt x="1116" y="45"/>
                    </a:cubicBezTo>
                    <a:cubicBezTo>
                      <a:pt x="982" y="81"/>
                      <a:pt x="875" y="152"/>
                      <a:pt x="750" y="215"/>
                    </a:cubicBezTo>
                    <a:cubicBezTo>
                      <a:pt x="643" y="286"/>
                      <a:pt x="536" y="349"/>
                      <a:pt x="456" y="447"/>
                    </a:cubicBezTo>
                    <a:cubicBezTo>
                      <a:pt x="447" y="447"/>
                      <a:pt x="447" y="456"/>
                      <a:pt x="447" y="465"/>
                    </a:cubicBezTo>
                    <a:cubicBezTo>
                      <a:pt x="447" y="474"/>
                      <a:pt x="447" y="474"/>
                      <a:pt x="447" y="483"/>
                    </a:cubicBezTo>
                    <a:cubicBezTo>
                      <a:pt x="581" y="813"/>
                      <a:pt x="652" y="1169"/>
                      <a:pt x="661" y="1526"/>
                    </a:cubicBezTo>
                    <a:cubicBezTo>
                      <a:pt x="670" y="1963"/>
                      <a:pt x="572" y="2409"/>
                      <a:pt x="420" y="2820"/>
                    </a:cubicBezTo>
                    <a:cubicBezTo>
                      <a:pt x="242" y="3293"/>
                      <a:pt x="28" y="3765"/>
                      <a:pt x="1" y="4274"/>
                    </a:cubicBezTo>
                    <a:cubicBezTo>
                      <a:pt x="1" y="4345"/>
                      <a:pt x="1" y="4408"/>
                      <a:pt x="1" y="4470"/>
                    </a:cubicBezTo>
                    <a:cubicBezTo>
                      <a:pt x="10" y="4652"/>
                      <a:pt x="119" y="4801"/>
                      <a:pt x="289" y="4801"/>
                    </a:cubicBezTo>
                    <a:cubicBezTo>
                      <a:pt x="294" y="4801"/>
                      <a:pt x="299" y="4801"/>
                      <a:pt x="304" y="4800"/>
                    </a:cubicBezTo>
                    <a:cubicBezTo>
                      <a:pt x="331" y="4800"/>
                      <a:pt x="367" y="4791"/>
                      <a:pt x="411" y="4782"/>
                    </a:cubicBezTo>
                    <a:cubicBezTo>
                      <a:pt x="447" y="4765"/>
                      <a:pt x="474" y="4738"/>
                      <a:pt x="509" y="4711"/>
                    </a:cubicBezTo>
                    <a:cubicBezTo>
                      <a:pt x="866" y="4363"/>
                      <a:pt x="1107" y="3917"/>
                      <a:pt x="1321" y="3471"/>
                    </a:cubicBezTo>
                    <a:cubicBezTo>
                      <a:pt x="1758" y="2543"/>
                      <a:pt x="1937" y="1401"/>
                      <a:pt x="1509" y="447"/>
                    </a:cubicBezTo>
                    <a:cubicBezTo>
                      <a:pt x="1464" y="358"/>
                      <a:pt x="1348" y="28"/>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50;p51">
                <a:extLst>
                  <a:ext uri="{FF2B5EF4-FFF2-40B4-BE49-F238E27FC236}">
                    <a16:creationId xmlns:a16="http://schemas.microsoft.com/office/drawing/2014/main" id="{AD55B100-385F-2053-725F-1D0F927FFD77}"/>
                  </a:ext>
                </a:extLst>
              </p:cNvPr>
              <p:cNvSpPr/>
              <p:nvPr/>
            </p:nvSpPr>
            <p:spPr>
              <a:xfrm>
                <a:off x="722852" y="3176821"/>
                <a:ext cx="74667" cy="190299"/>
              </a:xfrm>
              <a:custGeom>
                <a:avLst/>
                <a:gdLst/>
                <a:ahLst/>
                <a:cxnLst/>
                <a:rect l="l" t="t" r="r" b="b"/>
                <a:pathLst>
                  <a:path w="1901" h="4845" extrusionOk="0">
                    <a:moveTo>
                      <a:pt x="1642" y="0"/>
                    </a:moveTo>
                    <a:cubicBezTo>
                      <a:pt x="1597" y="0"/>
                      <a:pt x="1561" y="27"/>
                      <a:pt x="1526" y="54"/>
                    </a:cubicBezTo>
                    <a:cubicBezTo>
                      <a:pt x="1267" y="250"/>
                      <a:pt x="1098" y="536"/>
                      <a:pt x="937" y="812"/>
                    </a:cubicBezTo>
                    <a:cubicBezTo>
                      <a:pt x="759" y="1116"/>
                      <a:pt x="571" y="1401"/>
                      <a:pt x="402" y="1704"/>
                    </a:cubicBezTo>
                    <a:cubicBezTo>
                      <a:pt x="384" y="1731"/>
                      <a:pt x="375" y="1758"/>
                      <a:pt x="357" y="1785"/>
                    </a:cubicBezTo>
                    <a:cubicBezTo>
                      <a:pt x="232" y="1990"/>
                      <a:pt x="89" y="2213"/>
                      <a:pt x="54" y="2445"/>
                    </a:cubicBezTo>
                    <a:cubicBezTo>
                      <a:pt x="0" y="2739"/>
                      <a:pt x="81" y="3025"/>
                      <a:pt x="170" y="3310"/>
                    </a:cubicBezTo>
                    <a:cubicBezTo>
                      <a:pt x="348" y="3845"/>
                      <a:pt x="616" y="4336"/>
                      <a:pt x="919" y="4809"/>
                    </a:cubicBezTo>
                    <a:cubicBezTo>
                      <a:pt x="937" y="4827"/>
                      <a:pt x="955" y="4845"/>
                      <a:pt x="973" y="4845"/>
                    </a:cubicBezTo>
                    <a:cubicBezTo>
                      <a:pt x="982" y="4845"/>
                      <a:pt x="990" y="4836"/>
                      <a:pt x="999" y="4827"/>
                    </a:cubicBezTo>
                    <a:cubicBezTo>
                      <a:pt x="1151" y="4729"/>
                      <a:pt x="1303" y="4630"/>
                      <a:pt x="1454" y="4532"/>
                    </a:cubicBezTo>
                    <a:cubicBezTo>
                      <a:pt x="1481" y="4514"/>
                      <a:pt x="1499" y="4497"/>
                      <a:pt x="1517" y="4479"/>
                    </a:cubicBezTo>
                    <a:cubicBezTo>
                      <a:pt x="1535" y="4434"/>
                      <a:pt x="1517" y="4390"/>
                      <a:pt x="1499" y="4354"/>
                    </a:cubicBezTo>
                    <a:cubicBezTo>
                      <a:pt x="1365" y="4015"/>
                      <a:pt x="1231" y="3667"/>
                      <a:pt x="1089" y="3319"/>
                    </a:cubicBezTo>
                    <a:cubicBezTo>
                      <a:pt x="1035" y="3176"/>
                      <a:pt x="973" y="3016"/>
                      <a:pt x="955" y="2855"/>
                    </a:cubicBezTo>
                    <a:cubicBezTo>
                      <a:pt x="937" y="2614"/>
                      <a:pt x="1017" y="2373"/>
                      <a:pt x="1142" y="2168"/>
                    </a:cubicBezTo>
                    <a:cubicBezTo>
                      <a:pt x="1267" y="1963"/>
                      <a:pt x="1445" y="1785"/>
                      <a:pt x="1624" y="1624"/>
                    </a:cubicBezTo>
                    <a:cubicBezTo>
                      <a:pt x="1686" y="1562"/>
                      <a:pt x="1749" y="1499"/>
                      <a:pt x="1784" y="1419"/>
                    </a:cubicBezTo>
                    <a:cubicBezTo>
                      <a:pt x="1900" y="1169"/>
                      <a:pt x="1883" y="875"/>
                      <a:pt x="1856" y="607"/>
                    </a:cubicBezTo>
                    <a:cubicBezTo>
                      <a:pt x="1847" y="464"/>
                      <a:pt x="1865" y="0"/>
                      <a:pt x="1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51;p51">
                <a:extLst>
                  <a:ext uri="{FF2B5EF4-FFF2-40B4-BE49-F238E27FC236}">
                    <a16:creationId xmlns:a16="http://schemas.microsoft.com/office/drawing/2014/main" id="{533ADD38-0D25-4F2E-5671-538A4B675EBC}"/>
                  </a:ext>
                </a:extLst>
              </p:cNvPr>
              <p:cNvSpPr/>
              <p:nvPr/>
            </p:nvSpPr>
            <p:spPr>
              <a:xfrm>
                <a:off x="853171" y="3159657"/>
                <a:ext cx="137078" cy="208092"/>
              </a:xfrm>
              <a:custGeom>
                <a:avLst/>
                <a:gdLst/>
                <a:ahLst/>
                <a:cxnLst/>
                <a:rect l="l" t="t" r="r" b="b"/>
                <a:pathLst>
                  <a:path w="3490" h="5298" extrusionOk="0">
                    <a:moveTo>
                      <a:pt x="3489" y="0"/>
                    </a:moveTo>
                    <a:lnTo>
                      <a:pt x="3489" y="0"/>
                    </a:lnTo>
                    <a:cubicBezTo>
                      <a:pt x="3088" y="81"/>
                      <a:pt x="2686" y="116"/>
                      <a:pt x="2285" y="161"/>
                    </a:cubicBezTo>
                    <a:cubicBezTo>
                      <a:pt x="1814" y="199"/>
                      <a:pt x="1350" y="245"/>
                      <a:pt x="881" y="245"/>
                    </a:cubicBezTo>
                    <a:cubicBezTo>
                      <a:pt x="808" y="245"/>
                      <a:pt x="735" y="244"/>
                      <a:pt x="661" y="241"/>
                    </a:cubicBezTo>
                    <a:cubicBezTo>
                      <a:pt x="438" y="241"/>
                      <a:pt x="197" y="197"/>
                      <a:pt x="1" y="98"/>
                    </a:cubicBezTo>
                    <a:lnTo>
                      <a:pt x="1" y="98"/>
                    </a:lnTo>
                    <a:cubicBezTo>
                      <a:pt x="72" y="304"/>
                      <a:pt x="170" y="527"/>
                      <a:pt x="170" y="741"/>
                    </a:cubicBezTo>
                    <a:cubicBezTo>
                      <a:pt x="179" y="991"/>
                      <a:pt x="197" y="1249"/>
                      <a:pt x="206" y="1499"/>
                    </a:cubicBezTo>
                    <a:cubicBezTo>
                      <a:pt x="224" y="1999"/>
                      <a:pt x="233" y="2498"/>
                      <a:pt x="233" y="2998"/>
                    </a:cubicBezTo>
                    <a:cubicBezTo>
                      <a:pt x="233" y="3774"/>
                      <a:pt x="179" y="4523"/>
                      <a:pt x="99" y="5290"/>
                    </a:cubicBezTo>
                    <a:cubicBezTo>
                      <a:pt x="143" y="5295"/>
                      <a:pt x="187" y="5297"/>
                      <a:pt x="230" y="5297"/>
                    </a:cubicBezTo>
                    <a:cubicBezTo>
                      <a:pt x="356" y="5297"/>
                      <a:pt x="480" y="5279"/>
                      <a:pt x="599" y="5246"/>
                    </a:cubicBezTo>
                    <a:cubicBezTo>
                      <a:pt x="634" y="5237"/>
                      <a:pt x="661" y="5228"/>
                      <a:pt x="688" y="5210"/>
                    </a:cubicBezTo>
                    <a:cubicBezTo>
                      <a:pt x="706" y="5192"/>
                      <a:pt x="715" y="5166"/>
                      <a:pt x="732" y="5130"/>
                    </a:cubicBezTo>
                    <a:cubicBezTo>
                      <a:pt x="822" y="4925"/>
                      <a:pt x="884" y="4702"/>
                      <a:pt x="911" y="4479"/>
                    </a:cubicBezTo>
                    <a:cubicBezTo>
                      <a:pt x="929" y="4327"/>
                      <a:pt x="929" y="4166"/>
                      <a:pt x="938" y="4015"/>
                    </a:cubicBezTo>
                    <a:cubicBezTo>
                      <a:pt x="947" y="3310"/>
                      <a:pt x="955" y="2605"/>
                      <a:pt x="920" y="1909"/>
                    </a:cubicBezTo>
                    <a:cubicBezTo>
                      <a:pt x="902" y="1731"/>
                      <a:pt x="893" y="1553"/>
                      <a:pt x="875" y="1383"/>
                    </a:cubicBezTo>
                    <a:cubicBezTo>
                      <a:pt x="866" y="1267"/>
                      <a:pt x="848" y="1267"/>
                      <a:pt x="938" y="1214"/>
                    </a:cubicBezTo>
                    <a:cubicBezTo>
                      <a:pt x="991" y="1169"/>
                      <a:pt x="1098" y="1151"/>
                      <a:pt x="1170" y="1124"/>
                    </a:cubicBezTo>
                    <a:cubicBezTo>
                      <a:pt x="1598" y="964"/>
                      <a:pt x="2035" y="812"/>
                      <a:pt x="2463" y="643"/>
                    </a:cubicBezTo>
                    <a:cubicBezTo>
                      <a:pt x="2838" y="500"/>
                      <a:pt x="3212" y="313"/>
                      <a:pt x="3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52;p51">
                <a:extLst>
                  <a:ext uri="{FF2B5EF4-FFF2-40B4-BE49-F238E27FC236}">
                    <a16:creationId xmlns:a16="http://schemas.microsoft.com/office/drawing/2014/main" id="{D2C86DB2-FF25-86AD-E2E9-F9A4E1E71A02}"/>
                  </a:ext>
                </a:extLst>
              </p:cNvPr>
              <p:cNvSpPr/>
              <p:nvPr/>
            </p:nvSpPr>
            <p:spPr>
              <a:xfrm>
                <a:off x="807296" y="3161739"/>
                <a:ext cx="32954" cy="139514"/>
              </a:xfrm>
              <a:custGeom>
                <a:avLst/>
                <a:gdLst/>
                <a:ahLst/>
                <a:cxnLst/>
                <a:rect l="l" t="t" r="r" b="b"/>
                <a:pathLst>
                  <a:path w="839" h="3552" extrusionOk="0">
                    <a:moveTo>
                      <a:pt x="143" y="1"/>
                    </a:moveTo>
                    <a:cubicBezTo>
                      <a:pt x="125" y="1"/>
                      <a:pt x="45" y="37"/>
                      <a:pt x="18" y="45"/>
                    </a:cubicBezTo>
                    <a:cubicBezTo>
                      <a:pt x="9" y="45"/>
                      <a:pt x="0" y="45"/>
                      <a:pt x="0" y="54"/>
                    </a:cubicBezTo>
                    <a:cubicBezTo>
                      <a:pt x="9" y="99"/>
                      <a:pt x="27" y="126"/>
                      <a:pt x="54" y="179"/>
                    </a:cubicBezTo>
                    <a:cubicBezTo>
                      <a:pt x="98" y="268"/>
                      <a:pt x="116" y="376"/>
                      <a:pt x="143" y="474"/>
                    </a:cubicBezTo>
                    <a:cubicBezTo>
                      <a:pt x="241" y="920"/>
                      <a:pt x="250" y="1393"/>
                      <a:pt x="179" y="1839"/>
                    </a:cubicBezTo>
                    <a:cubicBezTo>
                      <a:pt x="194" y="1836"/>
                      <a:pt x="210" y="1835"/>
                      <a:pt x="227" y="1835"/>
                    </a:cubicBezTo>
                    <a:cubicBezTo>
                      <a:pt x="276" y="1835"/>
                      <a:pt x="328" y="1845"/>
                      <a:pt x="375" y="1865"/>
                    </a:cubicBezTo>
                    <a:cubicBezTo>
                      <a:pt x="357" y="1937"/>
                      <a:pt x="304" y="1990"/>
                      <a:pt x="277" y="2053"/>
                    </a:cubicBezTo>
                    <a:cubicBezTo>
                      <a:pt x="214" y="2178"/>
                      <a:pt x="232" y="2329"/>
                      <a:pt x="250" y="2472"/>
                    </a:cubicBezTo>
                    <a:cubicBezTo>
                      <a:pt x="295" y="2829"/>
                      <a:pt x="268" y="3203"/>
                      <a:pt x="188" y="3551"/>
                    </a:cubicBezTo>
                    <a:cubicBezTo>
                      <a:pt x="196" y="3525"/>
                      <a:pt x="214" y="3498"/>
                      <a:pt x="223" y="3471"/>
                    </a:cubicBezTo>
                    <a:cubicBezTo>
                      <a:pt x="660" y="2543"/>
                      <a:pt x="839" y="1401"/>
                      <a:pt x="411" y="447"/>
                    </a:cubicBezTo>
                    <a:cubicBezTo>
                      <a:pt x="366" y="358"/>
                      <a:pt x="250" y="28"/>
                      <a:pt x="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53;p51">
                <a:extLst>
                  <a:ext uri="{FF2B5EF4-FFF2-40B4-BE49-F238E27FC236}">
                    <a16:creationId xmlns:a16="http://schemas.microsoft.com/office/drawing/2014/main" id="{8B28B131-D401-DFCE-0CEF-B494B067E428}"/>
                  </a:ext>
                </a:extLst>
              </p:cNvPr>
              <p:cNvSpPr/>
              <p:nvPr/>
            </p:nvSpPr>
            <p:spPr>
              <a:xfrm>
                <a:off x="853171" y="3163506"/>
                <a:ext cx="23881" cy="130401"/>
              </a:xfrm>
              <a:custGeom>
                <a:avLst/>
                <a:gdLst/>
                <a:ahLst/>
                <a:cxnLst/>
                <a:rect l="l" t="t" r="r" b="b"/>
                <a:pathLst>
                  <a:path w="608" h="3320" extrusionOk="0">
                    <a:moveTo>
                      <a:pt x="1" y="0"/>
                    </a:moveTo>
                    <a:cubicBezTo>
                      <a:pt x="72" y="206"/>
                      <a:pt x="170" y="429"/>
                      <a:pt x="170" y="643"/>
                    </a:cubicBezTo>
                    <a:cubicBezTo>
                      <a:pt x="179" y="893"/>
                      <a:pt x="197" y="1151"/>
                      <a:pt x="206" y="1410"/>
                    </a:cubicBezTo>
                    <a:cubicBezTo>
                      <a:pt x="224" y="1901"/>
                      <a:pt x="233" y="2400"/>
                      <a:pt x="233" y="2900"/>
                    </a:cubicBezTo>
                    <a:cubicBezTo>
                      <a:pt x="233" y="3042"/>
                      <a:pt x="233" y="3176"/>
                      <a:pt x="224" y="3319"/>
                    </a:cubicBezTo>
                    <a:cubicBezTo>
                      <a:pt x="322" y="3025"/>
                      <a:pt x="465" y="2730"/>
                      <a:pt x="509" y="2427"/>
                    </a:cubicBezTo>
                    <a:cubicBezTo>
                      <a:pt x="527" y="2240"/>
                      <a:pt x="509" y="2052"/>
                      <a:pt x="500" y="1865"/>
                    </a:cubicBezTo>
                    <a:lnTo>
                      <a:pt x="500" y="1865"/>
                    </a:lnTo>
                    <a:cubicBezTo>
                      <a:pt x="520" y="1878"/>
                      <a:pt x="549" y="1886"/>
                      <a:pt x="577" y="1886"/>
                    </a:cubicBezTo>
                    <a:cubicBezTo>
                      <a:pt x="588" y="1886"/>
                      <a:pt x="598" y="1885"/>
                      <a:pt x="608" y="1883"/>
                    </a:cubicBezTo>
                    <a:cubicBezTo>
                      <a:pt x="554" y="1562"/>
                      <a:pt x="509" y="1240"/>
                      <a:pt x="465" y="919"/>
                    </a:cubicBezTo>
                    <a:cubicBezTo>
                      <a:pt x="420" y="607"/>
                      <a:pt x="313" y="339"/>
                      <a:pt x="179" y="72"/>
                    </a:cubicBezTo>
                    <a:cubicBezTo>
                      <a:pt x="117" y="54"/>
                      <a:pt x="54" y="3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54;p51">
                <a:extLst>
                  <a:ext uri="{FF2B5EF4-FFF2-40B4-BE49-F238E27FC236}">
                    <a16:creationId xmlns:a16="http://schemas.microsoft.com/office/drawing/2014/main" id="{C3A2F62D-9510-5660-C932-76BE6C45F3EE}"/>
                  </a:ext>
                </a:extLst>
              </p:cNvPr>
              <p:cNvSpPr/>
              <p:nvPr/>
            </p:nvSpPr>
            <p:spPr>
              <a:xfrm>
                <a:off x="833690" y="3180356"/>
                <a:ext cx="17793" cy="175178"/>
              </a:xfrm>
              <a:custGeom>
                <a:avLst/>
                <a:gdLst/>
                <a:ahLst/>
                <a:cxnLst/>
                <a:rect l="l" t="t" r="r" b="b"/>
                <a:pathLst>
                  <a:path w="453" h="4460" extrusionOk="0">
                    <a:moveTo>
                      <a:pt x="244" y="1"/>
                    </a:moveTo>
                    <a:cubicBezTo>
                      <a:pt x="222" y="1"/>
                      <a:pt x="201" y="18"/>
                      <a:pt x="211" y="44"/>
                    </a:cubicBezTo>
                    <a:cubicBezTo>
                      <a:pt x="310" y="312"/>
                      <a:pt x="345" y="597"/>
                      <a:pt x="363" y="883"/>
                    </a:cubicBezTo>
                    <a:cubicBezTo>
                      <a:pt x="390" y="1177"/>
                      <a:pt x="390" y="1463"/>
                      <a:pt x="381" y="1748"/>
                    </a:cubicBezTo>
                    <a:cubicBezTo>
                      <a:pt x="363" y="2328"/>
                      <a:pt x="327" y="2899"/>
                      <a:pt x="202" y="3470"/>
                    </a:cubicBezTo>
                    <a:cubicBezTo>
                      <a:pt x="131" y="3791"/>
                      <a:pt x="60" y="4103"/>
                      <a:pt x="6" y="4416"/>
                    </a:cubicBezTo>
                    <a:cubicBezTo>
                      <a:pt x="1" y="4442"/>
                      <a:pt x="21" y="4459"/>
                      <a:pt x="40" y="4459"/>
                    </a:cubicBezTo>
                    <a:cubicBezTo>
                      <a:pt x="53" y="4459"/>
                      <a:pt x="65" y="4451"/>
                      <a:pt x="69" y="4433"/>
                    </a:cubicBezTo>
                    <a:cubicBezTo>
                      <a:pt x="176" y="3871"/>
                      <a:pt x="336" y="3309"/>
                      <a:pt x="390" y="2729"/>
                    </a:cubicBezTo>
                    <a:cubicBezTo>
                      <a:pt x="426" y="2444"/>
                      <a:pt x="434" y="2159"/>
                      <a:pt x="443" y="1864"/>
                    </a:cubicBezTo>
                    <a:cubicBezTo>
                      <a:pt x="452" y="1570"/>
                      <a:pt x="452" y="1266"/>
                      <a:pt x="434" y="972"/>
                    </a:cubicBezTo>
                    <a:cubicBezTo>
                      <a:pt x="417" y="651"/>
                      <a:pt x="390" y="321"/>
                      <a:pt x="283" y="26"/>
                    </a:cubicBezTo>
                    <a:cubicBezTo>
                      <a:pt x="276" y="8"/>
                      <a:pt x="260" y="1"/>
                      <a:pt x="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1571;p51">
            <a:extLst>
              <a:ext uri="{FF2B5EF4-FFF2-40B4-BE49-F238E27FC236}">
                <a16:creationId xmlns:a16="http://schemas.microsoft.com/office/drawing/2014/main" id="{82027CC6-6263-C02D-1646-7895F61359AC}"/>
              </a:ext>
            </a:extLst>
          </p:cNvPr>
          <p:cNvGrpSpPr/>
          <p:nvPr/>
        </p:nvGrpSpPr>
        <p:grpSpPr>
          <a:xfrm>
            <a:off x="6987276" y="1877724"/>
            <a:ext cx="1192786" cy="1852531"/>
            <a:chOff x="1749826" y="2916218"/>
            <a:chExt cx="562237" cy="873217"/>
          </a:xfrm>
        </p:grpSpPr>
        <p:sp>
          <p:nvSpPr>
            <p:cNvPr id="43" name="Google Shape;1572;p51">
              <a:extLst>
                <a:ext uri="{FF2B5EF4-FFF2-40B4-BE49-F238E27FC236}">
                  <a16:creationId xmlns:a16="http://schemas.microsoft.com/office/drawing/2014/main" id="{FDE0A1D4-AED0-351A-4EF6-9A8ABD1E2FE6}"/>
                </a:ext>
              </a:extLst>
            </p:cNvPr>
            <p:cNvSpPr/>
            <p:nvPr/>
          </p:nvSpPr>
          <p:spPr>
            <a:xfrm>
              <a:off x="1750709" y="2916218"/>
              <a:ext cx="561354" cy="873217"/>
            </a:xfrm>
            <a:custGeom>
              <a:avLst/>
              <a:gdLst/>
              <a:ahLst/>
              <a:cxnLst/>
              <a:rect l="l" t="t" r="r" b="b"/>
              <a:pathLst>
                <a:path w="14292" h="22232" extrusionOk="0">
                  <a:moveTo>
                    <a:pt x="7030" y="688"/>
                  </a:moveTo>
                  <a:cubicBezTo>
                    <a:pt x="7405" y="688"/>
                    <a:pt x="7717" y="1000"/>
                    <a:pt x="7717" y="1375"/>
                  </a:cubicBezTo>
                  <a:lnTo>
                    <a:pt x="6343" y="1375"/>
                  </a:lnTo>
                  <a:cubicBezTo>
                    <a:pt x="6343" y="1000"/>
                    <a:pt x="6646" y="688"/>
                    <a:pt x="7030" y="688"/>
                  </a:cubicBezTo>
                  <a:close/>
                  <a:moveTo>
                    <a:pt x="7030" y="1"/>
                  </a:moveTo>
                  <a:cubicBezTo>
                    <a:pt x="6272" y="1"/>
                    <a:pt x="5656" y="616"/>
                    <a:pt x="5656" y="1375"/>
                  </a:cubicBezTo>
                  <a:lnTo>
                    <a:pt x="4220" y="1375"/>
                  </a:lnTo>
                  <a:cubicBezTo>
                    <a:pt x="4140" y="1375"/>
                    <a:pt x="4077" y="1437"/>
                    <a:pt x="4077" y="1517"/>
                  </a:cubicBezTo>
                  <a:lnTo>
                    <a:pt x="4077" y="1856"/>
                  </a:lnTo>
                  <a:lnTo>
                    <a:pt x="116" y="1856"/>
                  </a:lnTo>
                  <a:cubicBezTo>
                    <a:pt x="54" y="1856"/>
                    <a:pt x="0" y="1910"/>
                    <a:pt x="0" y="1972"/>
                  </a:cubicBezTo>
                  <a:lnTo>
                    <a:pt x="0" y="22116"/>
                  </a:lnTo>
                  <a:cubicBezTo>
                    <a:pt x="0" y="22178"/>
                    <a:pt x="54" y="22232"/>
                    <a:pt x="116" y="22232"/>
                  </a:cubicBezTo>
                  <a:lnTo>
                    <a:pt x="14185" y="22232"/>
                  </a:lnTo>
                  <a:cubicBezTo>
                    <a:pt x="14247" y="22232"/>
                    <a:pt x="14292" y="22178"/>
                    <a:pt x="14292" y="22116"/>
                  </a:cubicBezTo>
                  <a:lnTo>
                    <a:pt x="14292" y="1972"/>
                  </a:lnTo>
                  <a:cubicBezTo>
                    <a:pt x="14292" y="1910"/>
                    <a:pt x="14247" y="1856"/>
                    <a:pt x="14185" y="1856"/>
                  </a:cubicBezTo>
                  <a:lnTo>
                    <a:pt x="9983" y="1856"/>
                  </a:lnTo>
                  <a:lnTo>
                    <a:pt x="9983" y="1517"/>
                  </a:lnTo>
                  <a:cubicBezTo>
                    <a:pt x="9983" y="1437"/>
                    <a:pt x="9920" y="1375"/>
                    <a:pt x="9840" y="1375"/>
                  </a:cubicBezTo>
                  <a:lnTo>
                    <a:pt x="8404" y="1375"/>
                  </a:lnTo>
                  <a:cubicBezTo>
                    <a:pt x="8404" y="616"/>
                    <a:pt x="7788" y="1"/>
                    <a:pt x="703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1573;p51">
              <a:extLst>
                <a:ext uri="{FF2B5EF4-FFF2-40B4-BE49-F238E27FC236}">
                  <a16:creationId xmlns:a16="http://schemas.microsoft.com/office/drawing/2014/main" id="{CAD70862-5CCF-3BB0-823E-A6327B95E470}"/>
                </a:ext>
              </a:extLst>
            </p:cNvPr>
            <p:cNvGrpSpPr/>
            <p:nvPr/>
          </p:nvGrpSpPr>
          <p:grpSpPr>
            <a:xfrm>
              <a:off x="1749826" y="2916219"/>
              <a:ext cx="561393" cy="873215"/>
              <a:chOff x="786201" y="2792684"/>
              <a:chExt cx="561393" cy="873215"/>
            </a:xfrm>
          </p:grpSpPr>
          <p:sp>
            <p:nvSpPr>
              <p:cNvPr id="45" name="Google Shape;1574;p51">
                <a:extLst>
                  <a:ext uri="{FF2B5EF4-FFF2-40B4-BE49-F238E27FC236}">
                    <a16:creationId xmlns:a16="http://schemas.microsoft.com/office/drawing/2014/main" id="{486CE165-FCC1-40F6-F406-5C631175D8C5}"/>
                  </a:ext>
                </a:extLst>
              </p:cNvPr>
              <p:cNvSpPr/>
              <p:nvPr/>
            </p:nvSpPr>
            <p:spPr>
              <a:xfrm>
                <a:off x="795666" y="2865895"/>
                <a:ext cx="551927" cy="800004"/>
              </a:xfrm>
              <a:custGeom>
                <a:avLst/>
                <a:gdLst/>
                <a:ahLst/>
                <a:cxnLst/>
                <a:rect l="l" t="t" r="r" b="b"/>
                <a:pathLst>
                  <a:path w="14052" h="20368" extrusionOk="0">
                    <a:moveTo>
                      <a:pt x="598" y="1"/>
                    </a:moveTo>
                    <a:cubicBezTo>
                      <a:pt x="268" y="1"/>
                      <a:pt x="1" y="269"/>
                      <a:pt x="1" y="590"/>
                    </a:cubicBezTo>
                    <a:lnTo>
                      <a:pt x="1" y="19779"/>
                    </a:lnTo>
                    <a:cubicBezTo>
                      <a:pt x="1" y="20109"/>
                      <a:pt x="268" y="20368"/>
                      <a:pt x="598" y="20368"/>
                    </a:cubicBezTo>
                    <a:lnTo>
                      <a:pt x="13454" y="20368"/>
                    </a:lnTo>
                    <a:cubicBezTo>
                      <a:pt x="13784" y="20368"/>
                      <a:pt x="14051" y="20109"/>
                      <a:pt x="14051" y="19779"/>
                    </a:cubicBezTo>
                    <a:lnTo>
                      <a:pt x="14051" y="590"/>
                    </a:lnTo>
                    <a:cubicBezTo>
                      <a:pt x="14051" y="269"/>
                      <a:pt x="13784" y="1"/>
                      <a:pt x="13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75;p51">
                <a:extLst>
                  <a:ext uri="{FF2B5EF4-FFF2-40B4-BE49-F238E27FC236}">
                    <a16:creationId xmlns:a16="http://schemas.microsoft.com/office/drawing/2014/main" id="{767DCA23-DC64-136F-4B4E-DA2998E19C59}"/>
                  </a:ext>
                </a:extLst>
              </p:cNvPr>
              <p:cNvSpPr/>
              <p:nvPr/>
            </p:nvSpPr>
            <p:spPr>
              <a:xfrm>
                <a:off x="786201" y="2865895"/>
                <a:ext cx="551927" cy="800004"/>
              </a:xfrm>
              <a:custGeom>
                <a:avLst/>
                <a:gdLst/>
                <a:ahLst/>
                <a:cxnLst/>
                <a:rect l="l" t="t" r="r" b="b"/>
                <a:pathLst>
                  <a:path w="14052" h="20368" extrusionOk="0">
                    <a:moveTo>
                      <a:pt x="599" y="1"/>
                    </a:moveTo>
                    <a:cubicBezTo>
                      <a:pt x="268" y="1"/>
                      <a:pt x="1" y="269"/>
                      <a:pt x="1" y="590"/>
                    </a:cubicBezTo>
                    <a:lnTo>
                      <a:pt x="1" y="19779"/>
                    </a:lnTo>
                    <a:cubicBezTo>
                      <a:pt x="1" y="20109"/>
                      <a:pt x="268" y="20368"/>
                      <a:pt x="599" y="20368"/>
                    </a:cubicBezTo>
                    <a:lnTo>
                      <a:pt x="13454" y="20368"/>
                    </a:lnTo>
                    <a:cubicBezTo>
                      <a:pt x="13784" y="20368"/>
                      <a:pt x="14052" y="20109"/>
                      <a:pt x="14052" y="19779"/>
                    </a:cubicBezTo>
                    <a:lnTo>
                      <a:pt x="14052" y="590"/>
                    </a:lnTo>
                    <a:cubicBezTo>
                      <a:pt x="14052" y="269"/>
                      <a:pt x="13784" y="1"/>
                      <a:pt x="13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76;p51">
                <a:extLst>
                  <a:ext uri="{FF2B5EF4-FFF2-40B4-BE49-F238E27FC236}">
                    <a16:creationId xmlns:a16="http://schemas.microsoft.com/office/drawing/2014/main" id="{9E92C37C-1441-E818-82B1-E2EBB62856A3}"/>
                  </a:ext>
                </a:extLst>
              </p:cNvPr>
              <p:cNvSpPr/>
              <p:nvPr/>
            </p:nvSpPr>
            <p:spPr>
              <a:xfrm>
                <a:off x="832822" y="2900616"/>
                <a:ext cx="477261" cy="730954"/>
              </a:xfrm>
              <a:custGeom>
                <a:avLst/>
                <a:gdLst/>
                <a:ahLst/>
                <a:cxnLst/>
                <a:rect l="l" t="t" r="r" b="b"/>
                <a:pathLst>
                  <a:path w="12151" h="18610" extrusionOk="0">
                    <a:moveTo>
                      <a:pt x="0" y="0"/>
                    </a:moveTo>
                    <a:lnTo>
                      <a:pt x="0" y="18609"/>
                    </a:lnTo>
                    <a:lnTo>
                      <a:pt x="12151" y="18609"/>
                    </a:lnTo>
                    <a:lnTo>
                      <a:pt x="1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77;p51">
                <a:extLst>
                  <a:ext uri="{FF2B5EF4-FFF2-40B4-BE49-F238E27FC236}">
                    <a16:creationId xmlns:a16="http://schemas.microsoft.com/office/drawing/2014/main" id="{C2130CFF-363F-2B8D-C05C-72E528193E2E}"/>
                  </a:ext>
                </a:extLst>
              </p:cNvPr>
              <p:cNvSpPr/>
              <p:nvPr/>
            </p:nvSpPr>
            <p:spPr>
              <a:xfrm>
                <a:off x="823356" y="2900616"/>
                <a:ext cx="477614" cy="730954"/>
              </a:xfrm>
              <a:custGeom>
                <a:avLst/>
                <a:gdLst/>
                <a:ahLst/>
                <a:cxnLst/>
                <a:rect l="l" t="t" r="r" b="b"/>
                <a:pathLst>
                  <a:path w="12160" h="18610" extrusionOk="0">
                    <a:moveTo>
                      <a:pt x="0" y="0"/>
                    </a:moveTo>
                    <a:lnTo>
                      <a:pt x="0" y="18609"/>
                    </a:lnTo>
                    <a:lnTo>
                      <a:pt x="12160" y="18609"/>
                    </a:lnTo>
                    <a:lnTo>
                      <a:pt x="121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78;p51">
                <a:extLst>
                  <a:ext uri="{FF2B5EF4-FFF2-40B4-BE49-F238E27FC236}">
                    <a16:creationId xmlns:a16="http://schemas.microsoft.com/office/drawing/2014/main" id="{EEE0B4EB-E0A2-3CD8-62AC-15006382D508}"/>
                  </a:ext>
                </a:extLst>
              </p:cNvPr>
              <p:cNvSpPr/>
              <p:nvPr/>
            </p:nvSpPr>
            <p:spPr>
              <a:xfrm>
                <a:off x="946331" y="2846650"/>
                <a:ext cx="231659" cy="70464"/>
              </a:xfrm>
              <a:custGeom>
                <a:avLst/>
                <a:gdLst/>
                <a:ahLst/>
                <a:cxnLst/>
                <a:rect l="l" t="t" r="r" b="b"/>
                <a:pathLst>
                  <a:path w="5898" h="1794" extrusionOk="0">
                    <a:moveTo>
                      <a:pt x="741" y="0"/>
                    </a:moveTo>
                    <a:cubicBezTo>
                      <a:pt x="331" y="0"/>
                      <a:pt x="1" y="339"/>
                      <a:pt x="1" y="750"/>
                    </a:cubicBezTo>
                    <a:lnTo>
                      <a:pt x="1" y="1793"/>
                    </a:lnTo>
                    <a:lnTo>
                      <a:pt x="5898" y="1793"/>
                    </a:lnTo>
                    <a:lnTo>
                      <a:pt x="5898" y="750"/>
                    </a:lnTo>
                    <a:cubicBezTo>
                      <a:pt x="5898" y="339"/>
                      <a:pt x="5568" y="0"/>
                      <a:pt x="5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79;p51">
                <a:extLst>
                  <a:ext uri="{FF2B5EF4-FFF2-40B4-BE49-F238E27FC236}">
                    <a16:creationId xmlns:a16="http://schemas.microsoft.com/office/drawing/2014/main" id="{5C2692CF-382C-A52A-D82E-D30382B9B5D1}"/>
                  </a:ext>
                </a:extLst>
              </p:cNvPr>
              <p:cNvSpPr/>
              <p:nvPr/>
            </p:nvSpPr>
            <p:spPr>
              <a:xfrm>
                <a:off x="1007995" y="2792684"/>
                <a:ext cx="107974" cy="107974"/>
              </a:xfrm>
              <a:custGeom>
                <a:avLst/>
                <a:gdLst/>
                <a:ahLst/>
                <a:cxnLst/>
                <a:rect l="l" t="t" r="r" b="b"/>
                <a:pathLst>
                  <a:path w="2749" h="2749" extrusionOk="0">
                    <a:moveTo>
                      <a:pt x="1375" y="687"/>
                    </a:moveTo>
                    <a:cubicBezTo>
                      <a:pt x="1758" y="687"/>
                      <a:pt x="2062" y="1000"/>
                      <a:pt x="2062" y="1374"/>
                    </a:cubicBezTo>
                    <a:cubicBezTo>
                      <a:pt x="2062" y="1758"/>
                      <a:pt x="1758" y="2061"/>
                      <a:pt x="1375" y="2061"/>
                    </a:cubicBezTo>
                    <a:cubicBezTo>
                      <a:pt x="1000" y="2061"/>
                      <a:pt x="688" y="1758"/>
                      <a:pt x="688" y="1374"/>
                    </a:cubicBezTo>
                    <a:cubicBezTo>
                      <a:pt x="688" y="1000"/>
                      <a:pt x="1000" y="687"/>
                      <a:pt x="1375" y="687"/>
                    </a:cubicBezTo>
                    <a:close/>
                    <a:moveTo>
                      <a:pt x="1375" y="0"/>
                    </a:moveTo>
                    <a:cubicBezTo>
                      <a:pt x="616" y="0"/>
                      <a:pt x="1" y="616"/>
                      <a:pt x="1" y="1374"/>
                    </a:cubicBezTo>
                    <a:cubicBezTo>
                      <a:pt x="1" y="2133"/>
                      <a:pt x="616" y="2748"/>
                      <a:pt x="1375" y="2748"/>
                    </a:cubicBezTo>
                    <a:cubicBezTo>
                      <a:pt x="2133" y="2748"/>
                      <a:pt x="2749" y="2133"/>
                      <a:pt x="2749" y="1374"/>
                    </a:cubicBezTo>
                    <a:cubicBezTo>
                      <a:pt x="2749" y="616"/>
                      <a:pt x="2133" y="0"/>
                      <a:pt x="1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80;p51">
                <a:extLst>
                  <a:ext uri="{FF2B5EF4-FFF2-40B4-BE49-F238E27FC236}">
                    <a16:creationId xmlns:a16="http://schemas.microsoft.com/office/drawing/2014/main" id="{3842D8CB-A2F8-D968-E6EC-5000A0B8323C}"/>
                  </a:ext>
                </a:extLst>
              </p:cNvPr>
              <p:cNvSpPr/>
              <p:nvPr/>
            </p:nvSpPr>
            <p:spPr>
              <a:xfrm>
                <a:off x="1172681" y="3046724"/>
                <a:ext cx="61037" cy="60644"/>
              </a:xfrm>
              <a:custGeom>
                <a:avLst/>
                <a:gdLst/>
                <a:ahLst/>
                <a:cxnLst/>
                <a:rect l="l" t="t" r="r" b="b"/>
                <a:pathLst>
                  <a:path w="1554" h="1544" extrusionOk="0">
                    <a:moveTo>
                      <a:pt x="1384" y="72"/>
                    </a:moveTo>
                    <a:cubicBezTo>
                      <a:pt x="1437" y="72"/>
                      <a:pt x="1482" y="116"/>
                      <a:pt x="1482" y="170"/>
                    </a:cubicBezTo>
                    <a:lnTo>
                      <a:pt x="1482" y="1374"/>
                    </a:lnTo>
                    <a:cubicBezTo>
                      <a:pt x="1482" y="1436"/>
                      <a:pt x="1437" y="1481"/>
                      <a:pt x="1384" y="1481"/>
                    </a:cubicBezTo>
                    <a:lnTo>
                      <a:pt x="170" y="1481"/>
                    </a:lnTo>
                    <a:cubicBezTo>
                      <a:pt x="117" y="1481"/>
                      <a:pt x="72" y="1436"/>
                      <a:pt x="72" y="1374"/>
                    </a:cubicBezTo>
                    <a:lnTo>
                      <a:pt x="72" y="170"/>
                    </a:lnTo>
                    <a:cubicBezTo>
                      <a:pt x="72" y="116"/>
                      <a:pt x="117" y="72"/>
                      <a:pt x="170" y="72"/>
                    </a:cubicBezTo>
                    <a:close/>
                    <a:moveTo>
                      <a:pt x="170" y="0"/>
                    </a:moveTo>
                    <a:cubicBezTo>
                      <a:pt x="81" y="0"/>
                      <a:pt x="1" y="81"/>
                      <a:pt x="1" y="170"/>
                    </a:cubicBezTo>
                    <a:lnTo>
                      <a:pt x="1" y="1374"/>
                    </a:lnTo>
                    <a:cubicBezTo>
                      <a:pt x="1" y="1472"/>
                      <a:pt x="81" y="1544"/>
                      <a:pt x="170" y="1544"/>
                    </a:cubicBezTo>
                    <a:lnTo>
                      <a:pt x="1384" y="1544"/>
                    </a:lnTo>
                    <a:cubicBezTo>
                      <a:pt x="1473" y="1544"/>
                      <a:pt x="1553" y="1472"/>
                      <a:pt x="1553" y="1374"/>
                    </a:cubicBezTo>
                    <a:lnTo>
                      <a:pt x="1553" y="170"/>
                    </a:lnTo>
                    <a:cubicBezTo>
                      <a:pt x="1553" y="81"/>
                      <a:pt x="1473" y="0"/>
                      <a:pt x="1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81;p51">
                <a:extLst>
                  <a:ext uri="{FF2B5EF4-FFF2-40B4-BE49-F238E27FC236}">
                    <a16:creationId xmlns:a16="http://schemas.microsoft.com/office/drawing/2014/main" id="{44BAEDC3-1962-796A-C0DD-97AFD4113290}"/>
                  </a:ext>
                </a:extLst>
              </p:cNvPr>
              <p:cNvSpPr/>
              <p:nvPr/>
            </p:nvSpPr>
            <p:spPr>
              <a:xfrm>
                <a:off x="1153122" y="3019073"/>
                <a:ext cx="114926" cy="80676"/>
              </a:xfrm>
              <a:custGeom>
                <a:avLst/>
                <a:gdLst/>
                <a:ahLst/>
                <a:cxnLst/>
                <a:rect l="l" t="t" r="r" b="b"/>
                <a:pathLst>
                  <a:path w="2926" h="2054" extrusionOk="0">
                    <a:moveTo>
                      <a:pt x="2683" y="0"/>
                    </a:moveTo>
                    <a:cubicBezTo>
                      <a:pt x="2644" y="0"/>
                      <a:pt x="2604" y="16"/>
                      <a:pt x="2568" y="53"/>
                    </a:cubicBezTo>
                    <a:lnTo>
                      <a:pt x="1061" y="1552"/>
                    </a:lnTo>
                    <a:cubicBezTo>
                      <a:pt x="1030" y="1582"/>
                      <a:pt x="1000" y="1612"/>
                      <a:pt x="970" y="1643"/>
                    </a:cubicBezTo>
                    <a:lnTo>
                      <a:pt x="970" y="1643"/>
                    </a:lnTo>
                    <a:cubicBezTo>
                      <a:pt x="765" y="1441"/>
                      <a:pt x="564" y="1234"/>
                      <a:pt x="356" y="1034"/>
                    </a:cubicBezTo>
                    <a:cubicBezTo>
                      <a:pt x="321" y="997"/>
                      <a:pt x="281" y="981"/>
                      <a:pt x="242" y="981"/>
                    </a:cubicBezTo>
                    <a:cubicBezTo>
                      <a:pt x="114" y="981"/>
                      <a:pt x="1" y="1152"/>
                      <a:pt x="124" y="1275"/>
                    </a:cubicBezTo>
                    <a:lnTo>
                      <a:pt x="856" y="2007"/>
                    </a:lnTo>
                    <a:cubicBezTo>
                      <a:pt x="887" y="2038"/>
                      <a:pt x="929" y="2054"/>
                      <a:pt x="973" y="2054"/>
                    </a:cubicBezTo>
                    <a:cubicBezTo>
                      <a:pt x="1016" y="2054"/>
                      <a:pt x="1061" y="2038"/>
                      <a:pt x="1096" y="2007"/>
                    </a:cubicBezTo>
                    <a:cubicBezTo>
                      <a:pt x="1596" y="1507"/>
                      <a:pt x="2096" y="1008"/>
                      <a:pt x="2595" y="499"/>
                    </a:cubicBezTo>
                    <a:lnTo>
                      <a:pt x="2809" y="294"/>
                    </a:lnTo>
                    <a:cubicBezTo>
                      <a:pt x="2926" y="171"/>
                      <a:pt x="2811" y="0"/>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82;p51">
                <a:extLst>
                  <a:ext uri="{FF2B5EF4-FFF2-40B4-BE49-F238E27FC236}">
                    <a16:creationId xmlns:a16="http://schemas.microsoft.com/office/drawing/2014/main" id="{9D4AD339-D8A5-9053-CF6A-3630E5C88886}"/>
                  </a:ext>
                </a:extLst>
              </p:cNvPr>
              <p:cNvSpPr/>
              <p:nvPr/>
            </p:nvSpPr>
            <p:spPr>
              <a:xfrm>
                <a:off x="1172681" y="3159526"/>
                <a:ext cx="61037" cy="60684"/>
              </a:xfrm>
              <a:custGeom>
                <a:avLst/>
                <a:gdLst/>
                <a:ahLst/>
                <a:cxnLst/>
                <a:rect l="l" t="t" r="r" b="b"/>
                <a:pathLst>
                  <a:path w="1554" h="1545" extrusionOk="0">
                    <a:moveTo>
                      <a:pt x="1384" y="63"/>
                    </a:moveTo>
                    <a:cubicBezTo>
                      <a:pt x="1437" y="63"/>
                      <a:pt x="1482" y="108"/>
                      <a:pt x="1482" y="170"/>
                    </a:cubicBezTo>
                    <a:lnTo>
                      <a:pt x="1482" y="1375"/>
                    </a:lnTo>
                    <a:cubicBezTo>
                      <a:pt x="1482" y="1428"/>
                      <a:pt x="1437" y="1473"/>
                      <a:pt x="1384" y="1473"/>
                    </a:cubicBezTo>
                    <a:lnTo>
                      <a:pt x="170" y="1473"/>
                    </a:lnTo>
                    <a:cubicBezTo>
                      <a:pt x="117" y="1473"/>
                      <a:pt x="72" y="1428"/>
                      <a:pt x="72" y="1375"/>
                    </a:cubicBezTo>
                    <a:lnTo>
                      <a:pt x="72" y="170"/>
                    </a:lnTo>
                    <a:cubicBezTo>
                      <a:pt x="72" y="108"/>
                      <a:pt x="117" y="63"/>
                      <a:pt x="170" y="63"/>
                    </a:cubicBezTo>
                    <a:close/>
                    <a:moveTo>
                      <a:pt x="170" y="1"/>
                    </a:moveTo>
                    <a:cubicBezTo>
                      <a:pt x="81" y="1"/>
                      <a:pt x="1" y="72"/>
                      <a:pt x="1" y="170"/>
                    </a:cubicBezTo>
                    <a:lnTo>
                      <a:pt x="1" y="1375"/>
                    </a:lnTo>
                    <a:cubicBezTo>
                      <a:pt x="1" y="1464"/>
                      <a:pt x="81" y="1544"/>
                      <a:pt x="170" y="1544"/>
                    </a:cubicBezTo>
                    <a:lnTo>
                      <a:pt x="1384" y="1544"/>
                    </a:lnTo>
                    <a:cubicBezTo>
                      <a:pt x="1473" y="1544"/>
                      <a:pt x="1553" y="1464"/>
                      <a:pt x="1553" y="1375"/>
                    </a:cubicBezTo>
                    <a:lnTo>
                      <a:pt x="1553" y="170"/>
                    </a:lnTo>
                    <a:cubicBezTo>
                      <a:pt x="1553" y="72"/>
                      <a:pt x="1473" y="1"/>
                      <a:pt x="1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83;p51">
                <a:extLst>
                  <a:ext uri="{FF2B5EF4-FFF2-40B4-BE49-F238E27FC236}">
                    <a16:creationId xmlns:a16="http://schemas.microsoft.com/office/drawing/2014/main" id="{AA300D41-D303-CFB3-CAA0-278D34AABA09}"/>
                  </a:ext>
                </a:extLst>
              </p:cNvPr>
              <p:cNvSpPr/>
              <p:nvPr/>
            </p:nvSpPr>
            <p:spPr>
              <a:xfrm>
                <a:off x="1153082" y="3131718"/>
                <a:ext cx="115044" cy="80755"/>
              </a:xfrm>
              <a:custGeom>
                <a:avLst/>
                <a:gdLst/>
                <a:ahLst/>
                <a:cxnLst/>
                <a:rect l="l" t="t" r="r" b="b"/>
                <a:pathLst>
                  <a:path w="2929" h="2056" extrusionOk="0">
                    <a:moveTo>
                      <a:pt x="2679" y="0"/>
                    </a:moveTo>
                    <a:cubicBezTo>
                      <a:pt x="2642" y="0"/>
                      <a:pt x="2603" y="15"/>
                      <a:pt x="2569" y="49"/>
                    </a:cubicBezTo>
                    <a:cubicBezTo>
                      <a:pt x="2070" y="548"/>
                      <a:pt x="1561" y="1048"/>
                      <a:pt x="1062" y="1556"/>
                    </a:cubicBezTo>
                    <a:cubicBezTo>
                      <a:pt x="1032" y="1583"/>
                      <a:pt x="1001" y="1611"/>
                      <a:pt x="972" y="1640"/>
                    </a:cubicBezTo>
                    <a:lnTo>
                      <a:pt x="972" y="1640"/>
                    </a:lnTo>
                    <a:cubicBezTo>
                      <a:pt x="766" y="1439"/>
                      <a:pt x="565" y="1238"/>
                      <a:pt x="357" y="1030"/>
                    </a:cubicBezTo>
                    <a:cubicBezTo>
                      <a:pt x="323" y="996"/>
                      <a:pt x="285" y="982"/>
                      <a:pt x="247" y="982"/>
                    </a:cubicBezTo>
                    <a:cubicBezTo>
                      <a:pt x="118" y="982"/>
                      <a:pt x="0" y="1153"/>
                      <a:pt x="125" y="1271"/>
                    </a:cubicBezTo>
                    <a:lnTo>
                      <a:pt x="857" y="2002"/>
                    </a:lnTo>
                    <a:cubicBezTo>
                      <a:pt x="888" y="2038"/>
                      <a:pt x="930" y="2056"/>
                      <a:pt x="974" y="2056"/>
                    </a:cubicBezTo>
                    <a:cubicBezTo>
                      <a:pt x="1017" y="2056"/>
                      <a:pt x="1062" y="2038"/>
                      <a:pt x="1097" y="2002"/>
                    </a:cubicBezTo>
                    <a:cubicBezTo>
                      <a:pt x="1597" y="1503"/>
                      <a:pt x="2097" y="1003"/>
                      <a:pt x="2596" y="504"/>
                    </a:cubicBezTo>
                    <a:lnTo>
                      <a:pt x="2810" y="289"/>
                    </a:lnTo>
                    <a:cubicBezTo>
                      <a:pt x="2928" y="172"/>
                      <a:pt x="2809"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84;p51">
                <a:extLst>
                  <a:ext uri="{FF2B5EF4-FFF2-40B4-BE49-F238E27FC236}">
                    <a16:creationId xmlns:a16="http://schemas.microsoft.com/office/drawing/2014/main" id="{B893E63E-F32C-4E44-0062-F390C07F4EDC}"/>
                  </a:ext>
                </a:extLst>
              </p:cNvPr>
              <p:cNvSpPr/>
              <p:nvPr/>
            </p:nvSpPr>
            <p:spPr>
              <a:xfrm>
                <a:off x="1172681" y="3266751"/>
                <a:ext cx="61037" cy="60644"/>
              </a:xfrm>
              <a:custGeom>
                <a:avLst/>
                <a:gdLst/>
                <a:ahLst/>
                <a:cxnLst/>
                <a:rect l="l" t="t" r="r" b="b"/>
                <a:pathLst>
                  <a:path w="1554" h="1544" extrusionOk="0">
                    <a:moveTo>
                      <a:pt x="1384" y="72"/>
                    </a:moveTo>
                    <a:cubicBezTo>
                      <a:pt x="1437" y="72"/>
                      <a:pt x="1482" y="117"/>
                      <a:pt x="1482" y="170"/>
                    </a:cubicBezTo>
                    <a:lnTo>
                      <a:pt x="1482" y="1374"/>
                    </a:lnTo>
                    <a:cubicBezTo>
                      <a:pt x="1482" y="1437"/>
                      <a:pt x="1437" y="1481"/>
                      <a:pt x="1384" y="1481"/>
                    </a:cubicBezTo>
                    <a:lnTo>
                      <a:pt x="170" y="1481"/>
                    </a:lnTo>
                    <a:cubicBezTo>
                      <a:pt x="117" y="1481"/>
                      <a:pt x="72" y="1437"/>
                      <a:pt x="72" y="1374"/>
                    </a:cubicBezTo>
                    <a:lnTo>
                      <a:pt x="72" y="170"/>
                    </a:lnTo>
                    <a:cubicBezTo>
                      <a:pt x="72" y="117"/>
                      <a:pt x="117" y="72"/>
                      <a:pt x="170" y="72"/>
                    </a:cubicBezTo>
                    <a:close/>
                    <a:moveTo>
                      <a:pt x="170" y="1"/>
                    </a:moveTo>
                    <a:cubicBezTo>
                      <a:pt x="81" y="1"/>
                      <a:pt x="1" y="81"/>
                      <a:pt x="1" y="170"/>
                    </a:cubicBezTo>
                    <a:lnTo>
                      <a:pt x="1" y="1374"/>
                    </a:lnTo>
                    <a:cubicBezTo>
                      <a:pt x="1" y="1473"/>
                      <a:pt x="81" y="1544"/>
                      <a:pt x="170" y="1544"/>
                    </a:cubicBezTo>
                    <a:lnTo>
                      <a:pt x="1384" y="1544"/>
                    </a:lnTo>
                    <a:cubicBezTo>
                      <a:pt x="1473" y="1544"/>
                      <a:pt x="1553" y="1473"/>
                      <a:pt x="1553" y="1374"/>
                    </a:cubicBezTo>
                    <a:lnTo>
                      <a:pt x="1553" y="170"/>
                    </a:lnTo>
                    <a:cubicBezTo>
                      <a:pt x="1553" y="81"/>
                      <a:pt x="1473" y="1"/>
                      <a:pt x="1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85;p51">
                <a:extLst>
                  <a:ext uri="{FF2B5EF4-FFF2-40B4-BE49-F238E27FC236}">
                    <a16:creationId xmlns:a16="http://schemas.microsoft.com/office/drawing/2014/main" id="{51CFE4BC-0CC8-8B44-1CA7-37F87B3ED65B}"/>
                  </a:ext>
                </a:extLst>
              </p:cNvPr>
              <p:cNvSpPr/>
              <p:nvPr/>
            </p:nvSpPr>
            <p:spPr>
              <a:xfrm>
                <a:off x="1153122" y="3239100"/>
                <a:ext cx="114926" cy="80676"/>
              </a:xfrm>
              <a:custGeom>
                <a:avLst/>
                <a:gdLst/>
                <a:ahLst/>
                <a:cxnLst/>
                <a:rect l="l" t="t" r="r" b="b"/>
                <a:pathLst>
                  <a:path w="2926" h="2054" extrusionOk="0">
                    <a:moveTo>
                      <a:pt x="2683" y="0"/>
                    </a:moveTo>
                    <a:cubicBezTo>
                      <a:pt x="2644" y="0"/>
                      <a:pt x="2604" y="16"/>
                      <a:pt x="2568" y="53"/>
                    </a:cubicBezTo>
                    <a:lnTo>
                      <a:pt x="1061" y="1552"/>
                    </a:lnTo>
                    <a:cubicBezTo>
                      <a:pt x="1031" y="1582"/>
                      <a:pt x="1001" y="1612"/>
                      <a:pt x="972" y="1642"/>
                    </a:cubicBezTo>
                    <a:lnTo>
                      <a:pt x="972" y="1642"/>
                    </a:lnTo>
                    <a:cubicBezTo>
                      <a:pt x="766" y="1436"/>
                      <a:pt x="564" y="1235"/>
                      <a:pt x="356" y="1035"/>
                    </a:cubicBezTo>
                    <a:cubicBezTo>
                      <a:pt x="321" y="997"/>
                      <a:pt x="281" y="982"/>
                      <a:pt x="242" y="982"/>
                    </a:cubicBezTo>
                    <a:cubicBezTo>
                      <a:pt x="114" y="982"/>
                      <a:pt x="1" y="1152"/>
                      <a:pt x="124" y="1276"/>
                    </a:cubicBezTo>
                    <a:lnTo>
                      <a:pt x="856" y="2007"/>
                    </a:lnTo>
                    <a:cubicBezTo>
                      <a:pt x="887" y="2038"/>
                      <a:pt x="929" y="2054"/>
                      <a:pt x="973" y="2054"/>
                    </a:cubicBezTo>
                    <a:cubicBezTo>
                      <a:pt x="1016" y="2054"/>
                      <a:pt x="1061" y="2038"/>
                      <a:pt x="1096" y="2007"/>
                    </a:cubicBezTo>
                    <a:cubicBezTo>
                      <a:pt x="1596" y="1507"/>
                      <a:pt x="2096" y="999"/>
                      <a:pt x="2595" y="499"/>
                    </a:cubicBezTo>
                    <a:lnTo>
                      <a:pt x="2809" y="294"/>
                    </a:lnTo>
                    <a:cubicBezTo>
                      <a:pt x="2926" y="171"/>
                      <a:pt x="2811" y="0"/>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86;p51">
                <a:extLst>
                  <a:ext uri="{FF2B5EF4-FFF2-40B4-BE49-F238E27FC236}">
                    <a16:creationId xmlns:a16="http://schemas.microsoft.com/office/drawing/2014/main" id="{2145477B-C57D-5D96-A906-E059578F3D7B}"/>
                  </a:ext>
                </a:extLst>
              </p:cNvPr>
              <p:cNvSpPr/>
              <p:nvPr/>
            </p:nvSpPr>
            <p:spPr>
              <a:xfrm>
                <a:off x="1172681" y="3376057"/>
                <a:ext cx="61037" cy="60684"/>
              </a:xfrm>
              <a:custGeom>
                <a:avLst/>
                <a:gdLst/>
                <a:ahLst/>
                <a:cxnLst/>
                <a:rect l="l" t="t" r="r" b="b"/>
                <a:pathLst>
                  <a:path w="1554" h="1545" extrusionOk="0">
                    <a:moveTo>
                      <a:pt x="1384" y="63"/>
                    </a:moveTo>
                    <a:cubicBezTo>
                      <a:pt x="1437" y="63"/>
                      <a:pt x="1482" y="108"/>
                      <a:pt x="1482" y="170"/>
                    </a:cubicBezTo>
                    <a:lnTo>
                      <a:pt x="1482" y="1375"/>
                    </a:lnTo>
                    <a:cubicBezTo>
                      <a:pt x="1482" y="1428"/>
                      <a:pt x="1437" y="1473"/>
                      <a:pt x="1384" y="1473"/>
                    </a:cubicBezTo>
                    <a:lnTo>
                      <a:pt x="170" y="1473"/>
                    </a:lnTo>
                    <a:cubicBezTo>
                      <a:pt x="117" y="1473"/>
                      <a:pt x="72" y="1428"/>
                      <a:pt x="72" y="1375"/>
                    </a:cubicBezTo>
                    <a:lnTo>
                      <a:pt x="72" y="170"/>
                    </a:lnTo>
                    <a:cubicBezTo>
                      <a:pt x="72" y="108"/>
                      <a:pt x="117" y="63"/>
                      <a:pt x="170" y="63"/>
                    </a:cubicBezTo>
                    <a:close/>
                    <a:moveTo>
                      <a:pt x="170" y="1"/>
                    </a:moveTo>
                    <a:cubicBezTo>
                      <a:pt x="81" y="1"/>
                      <a:pt x="1" y="72"/>
                      <a:pt x="1" y="170"/>
                    </a:cubicBezTo>
                    <a:lnTo>
                      <a:pt x="1" y="1375"/>
                    </a:lnTo>
                    <a:cubicBezTo>
                      <a:pt x="1" y="1464"/>
                      <a:pt x="81" y="1544"/>
                      <a:pt x="170" y="1544"/>
                    </a:cubicBezTo>
                    <a:lnTo>
                      <a:pt x="1384" y="1544"/>
                    </a:lnTo>
                    <a:cubicBezTo>
                      <a:pt x="1473" y="1544"/>
                      <a:pt x="1553" y="1464"/>
                      <a:pt x="1553" y="1375"/>
                    </a:cubicBezTo>
                    <a:lnTo>
                      <a:pt x="1553" y="170"/>
                    </a:lnTo>
                    <a:cubicBezTo>
                      <a:pt x="1553" y="72"/>
                      <a:pt x="1473" y="1"/>
                      <a:pt x="1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87;p51">
                <a:extLst>
                  <a:ext uri="{FF2B5EF4-FFF2-40B4-BE49-F238E27FC236}">
                    <a16:creationId xmlns:a16="http://schemas.microsoft.com/office/drawing/2014/main" id="{6C295D25-BBBD-F197-C0B9-528DD023B34C}"/>
                  </a:ext>
                </a:extLst>
              </p:cNvPr>
              <p:cNvSpPr/>
              <p:nvPr/>
            </p:nvSpPr>
            <p:spPr>
              <a:xfrm>
                <a:off x="1153082" y="3348249"/>
                <a:ext cx="115044" cy="80794"/>
              </a:xfrm>
              <a:custGeom>
                <a:avLst/>
                <a:gdLst/>
                <a:ahLst/>
                <a:cxnLst/>
                <a:rect l="l" t="t" r="r" b="b"/>
                <a:pathLst>
                  <a:path w="2929" h="2057" extrusionOk="0">
                    <a:moveTo>
                      <a:pt x="2679" y="1"/>
                    </a:moveTo>
                    <a:cubicBezTo>
                      <a:pt x="2642" y="1"/>
                      <a:pt x="2603" y="15"/>
                      <a:pt x="2569" y="49"/>
                    </a:cubicBezTo>
                    <a:lnTo>
                      <a:pt x="1062" y="1556"/>
                    </a:lnTo>
                    <a:cubicBezTo>
                      <a:pt x="1032" y="1583"/>
                      <a:pt x="1001" y="1611"/>
                      <a:pt x="972" y="1640"/>
                    </a:cubicBezTo>
                    <a:lnTo>
                      <a:pt x="972" y="1640"/>
                    </a:lnTo>
                    <a:cubicBezTo>
                      <a:pt x="766" y="1439"/>
                      <a:pt x="565" y="1238"/>
                      <a:pt x="357" y="1030"/>
                    </a:cubicBezTo>
                    <a:cubicBezTo>
                      <a:pt x="323" y="996"/>
                      <a:pt x="285" y="982"/>
                      <a:pt x="247" y="982"/>
                    </a:cubicBezTo>
                    <a:cubicBezTo>
                      <a:pt x="118" y="982"/>
                      <a:pt x="0" y="1153"/>
                      <a:pt x="125" y="1271"/>
                    </a:cubicBezTo>
                    <a:lnTo>
                      <a:pt x="857" y="2002"/>
                    </a:lnTo>
                    <a:cubicBezTo>
                      <a:pt x="888" y="2038"/>
                      <a:pt x="930" y="2056"/>
                      <a:pt x="974" y="2056"/>
                    </a:cubicBezTo>
                    <a:cubicBezTo>
                      <a:pt x="1017" y="2056"/>
                      <a:pt x="1062" y="2038"/>
                      <a:pt x="1097" y="2002"/>
                    </a:cubicBezTo>
                    <a:cubicBezTo>
                      <a:pt x="1597" y="1503"/>
                      <a:pt x="2097" y="1003"/>
                      <a:pt x="2596" y="504"/>
                    </a:cubicBezTo>
                    <a:lnTo>
                      <a:pt x="2810" y="290"/>
                    </a:lnTo>
                    <a:cubicBezTo>
                      <a:pt x="2928" y="172"/>
                      <a:pt x="2809"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88;p51">
                <a:extLst>
                  <a:ext uri="{FF2B5EF4-FFF2-40B4-BE49-F238E27FC236}">
                    <a16:creationId xmlns:a16="http://schemas.microsoft.com/office/drawing/2014/main" id="{B80BA0F9-964E-522A-B202-CE434FE34996}"/>
                  </a:ext>
                </a:extLst>
              </p:cNvPr>
              <p:cNvSpPr/>
              <p:nvPr/>
            </p:nvSpPr>
            <p:spPr>
              <a:xfrm>
                <a:off x="887495" y="3045664"/>
                <a:ext cx="244934" cy="9505"/>
              </a:xfrm>
              <a:custGeom>
                <a:avLst/>
                <a:gdLst/>
                <a:ahLst/>
                <a:cxnLst/>
                <a:rect l="l" t="t" r="r" b="b"/>
                <a:pathLst>
                  <a:path w="6236" h="242" extrusionOk="0">
                    <a:moveTo>
                      <a:pt x="116" y="0"/>
                    </a:moveTo>
                    <a:cubicBezTo>
                      <a:pt x="54" y="0"/>
                      <a:pt x="0" y="54"/>
                      <a:pt x="0" y="116"/>
                    </a:cubicBezTo>
                    <a:cubicBezTo>
                      <a:pt x="0" y="188"/>
                      <a:pt x="54" y="241"/>
                      <a:pt x="116" y="241"/>
                    </a:cubicBezTo>
                    <a:lnTo>
                      <a:pt x="6111" y="241"/>
                    </a:lnTo>
                    <a:cubicBezTo>
                      <a:pt x="6182" y="241"/>
                      <a:pt x="6236" y="188"/>
                      <a:pt x="6236" y="116"/>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89;p51">
                <a:extLst>
                  <a:ext uri="{FF2B5EF4-FFF2-40B4-BE49-F238E27FC236}">
                    <a16:creationId xmlns:a16="http://schemas.microsoft.com/office/drawing/2014/main" id="{7B87044D-FCAD-10F0-9082-6A91C15D3486}"/>
                  </a:ext>
                </a:extLst>
              </p:cNvPr>
              <p:cNvSpPr/>
              <p:nvPr/>
            </p:nvSpPr>
            <p:spPr>
              <a:xfrm>
                <a:off x="887495" y="3070172"/>
                <a:ext cx="244934" cy="9505"/>
              </a:xfrm>
              <a:custGeom>
                <a:avLst/>
                <a:gdLst/>
                <a:ahLst/>
                <a:cxnLst/>
                <a:rect l="l" t="t" r="r" b="b"/>
                <a:pathLst>
                  <a:path w="6236" h="242" extrusionOk="0">
                    <a:moveTo>
                      <a:pt x="116" y="1"/>
                    </a:moveTo>
                    <a:cubicBezTo>
                      <a:pt x="54" y="1"/>
                      <a:pt x="0" y="54"/>
                      <a:pt x="0" y="126"/>
                    </a:cubicBezTo>
                    <a:cubicBezTo>
                      <a:pt x="0" y="188"/>
                      <a:pt x="54" y="242"/>
                      <a:pt x="116" y="242"/>
                    </a:cubicBezTo>
                    <a:lnTo>
                      <a:pt x="6111" y="242"/>
                    </a:lnTo>
                    <a:cubicBezTo>
                      <a:pt x="6182" y="242"/>
                      <a:pt x="6236" y="188"/>
                      <a:pt x="6236" y="126"/>
                    </a:cubicBezTo>
                    <a:cubicBezTo>
                      <a:pt x="6236" y="54"/>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90;p51">
                <a:extLst>
                  <a:ext uri="{FF2B5EF4-FFF2-40B4-BE49-F238E27FC236}">
                    <a16:creationId xmlns:a16="http://schemas.microsoft.com/office/drawing/2014/main" id="{60B6D377-8A14-975F-686C-628722ADDCC2}"/>
                  </a:ext>
                </a:extLst>
              </p:cNvPr>
              <p:cNvSpPr/>
              <p:nvPr/>
            </p:nvSpPr>
            <p:spPr>
              <a:xfrm>
                <a:off x="887495" y="3094720"/>
                <a:ext cx="187118" cy="9859"/>
              </a:xfrm>
              <a:custGeom>
                <a:avLst/>
                <a:gdLst/>
                <a:ahLst/>
                <a:cxnLst/>
                <a:rect l="l" t="t" r="r" b="b"/>
                <a:pathLst>
                  <a:path w="4764" h="251" extrusionOk="0">
                    <a:moveTo>
                      <a:pt x="116" y="0"/>
                    </a:moveTo>
                    <a:cubicBezTo>
                      <a:pt x="54" y="0"/>
                      <a:pt x="0" y="54"/>
                      <a:pt x="0" y="125"/>
                    </a:cubicBezTo>
                    <a:cubicBezTo>
                      <a:pt x="0" y="197"/>
                      <a:pt x="54" y="250"/>
                      <a:pt x="116" y="250"/>
                    </a:cubicBezTo>
                    <a:lnTo>
                      <a:pt x="4639" y="250"/>
                    </a:lnTo>
                    <a:cubicBezTo>
                      <a:pt x="4710" y="250"/>
                      <a:pt x="4764" y="197"/>
                      <a:pt x="4764" y="125"/>
                    </a:cubicBezTo>
                    <a:cubicBezTo>
                      <a:pt x="4764" y="54"/>
                      <a:pt x="4710" y="0"/>
                      <a:pt x="4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91;p51">
                <a:extLst>
                  <a:ext uri="{FF2B5EF4-FFF2-40B4-BE49-F238E27FC236}">
                    <a16:creationId xmlns:a16="http://schemas.microsoft.com/office/drawing/2014/main" id="{05699B12-D2CC-92D2-0C62-5A6F0F6500C0}"/>
                  </a:ext>
                </a:extLst>
              </p:cNvPr>
              <p:cNvSpPr/>
              <p:nvPr/>
            </p:nvSpPr>
            <p:spPr>
              <a:xfrm>
                <a:off x="887495" y="3158151"/>
                <a:ext cx="244934" cy="9466"/>
              </a:xfrm>
              <a:custGeom>
                <a:avLst/>
                <a:gdLst/>
                <a:ahLst/>
                <a:cxnLst/>
                <a:rect l="l" t="t" r="r" b="b"/>
                <a:pathLst>
                  <a:path w="6236" h="241" extrusionOk="0">
                    <a:moveTo>
                      <a:pt x="116" y="0"/>
                    </a:moveTo>
                    <a:cubicBezTo>
                      <a:pt x="54" y="0"/>
                      <a:pt x="0" y="54"/>
                      <a:pt x="0" y="125"/>
                    </a:cubicBezTo>
                    <a:cubicBezTo>
                      <a:pt x="0" y="187"/>
                      <a:pt x="54" y="241"/>
                      <a:pt x="116" y="241"/>
                    </a:cubicBezTo>
                    <a:lnTo>
                      <a:pt x="6111" y="241"/>
                    </a:lnTo>
                    <a:cubicBezTo>
                      <a:pt x="6182" y="241"/>
                      <a:pt x="6236" y="187"/>
                      <a:pt x="6236" y="125"/>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92;p51">
                <a:extLst>
                  <a:ext uri="{FF2B5EF4-FFF2-40B4-BE49-F238E27FC236}">
                    <a16:creationId xmlns:a16="http://schemas.microsoft.com/office/drawing/2014/main" id="{DCC08906-640C-CC45-80E0-23FD5564C322}"/>
                  </a:ext>
                </a:extLst>
              </p:cNvPr>
              <p:cNvSpPr/>
              <p:nvPr/>
            </p:nvSpPr>
            <p:spPr>
              <a:xfrm>
                <a:off x="887495" y="3182660"/>
                <a:ext cx="244934" cy="9859"/>
              </a:xfrm>
              <a:custGeom>
                <a:avLst/>
                <a:gdLst/>
                <a:ahLst/>
                <a:cxnLst/>
                <a:rect l="l" t="t" r="r" b="b"/>
                <a:pathLst>
                  <a:path w="6236" h="251" extrusionOk="0">
                    <a:moveTo>
                      <a:pt x="116" y="1"/>
                    </a:moveTo>
                    <a:cubicBezTo>
                      <a:pt x="54" y="1"/>
                      <a:pt x="0" y="54"/>
                      <a:pt x="0" y="125"/>
                    </a:cubicBezTo>
                    <a:cubicBezTo>
                      <a:pt x="0" y="197"/>
                      <a:pt x="54" y="250"/>
                      <a:pt x="116" y="250"/>
                    </a:cubicBezTo>
                    <a:lnTo>
                      <a:pt x="6111" y="250"/>
                    </a:lnTo>
                    <a:cubicBezTo>
                      <a:pt x="6182" y="250"/>
                      <a:pt x="6236" y="197"/>
                      <a:pt x="6236" y="125"/>
                    </a:cubicBezTo>
                    <a:cubicBezTo>
                      <a:pt x="6236" y="54"/>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93;p51">
                <a:extLst>
                  <a:ext uri="{FF2B5EF4-FFF2-40B4-BE49-F238E27FC236}">
                    <a16:creationId xmlns:a16="http://schemas.microsoft.com/office/drawing/2014/main" id="{1B259D02-1DC8-9824-1B23-8A5D895F18F9}"/>
                  </a:ext>
                </a:extLst>
              </p:cNvPr>
              <p:cNvSpPr/>
              <p:nvPr/>
            </p:nvSpPr>
            <p:spPr>
              <a:xfrm>
                <a:off x="887495" y="3207522"/>
                <a:ext cx="187118" cy="9505"/>
              </a:xfrm>
              <a:custGeom>
                <a:avLst/>
                <a:gdLst/>
                <a:ahLst/>
                <a:cxnLst/>
                <a:rect l="l" t="t" r="r" b="b"/>
                <a:pathLst>
                  <a:path w="4764" h="242" extrusionOk="0">
                    <a:moveTo>
                      <a:pt x="116" y="1"/>
                    </a:moveTo>
                    <a:cubicBezTo>
                      <a:pt x="54" y="1"/>
                      <a:pt x="0" y="54"/>
                      <a:pt x="0" y="117"/>
                    </a:cubicBezTo>
                    <a:cubicBezTo>
                      <a:pt x="0" y="188"/>
                      <a:pt x="54" y="242"/>
                      <a:pt x="116" y="242"/>
                    </a:cubicBezTo>
                    <a:lnTo>
                      <a:pt x="4639" y="242"/>
                    </a:lnTo>
                    <a:cubicBezTo>
                      <a:pt x="4710" y="242"/>
                      <a:pt x="4764" y="188"/>
                      <a:pt x="4764" y="117"/>
                    </a:cubicBezTo>
                    <a:cubicBezTo>
                      <a:pt x="4764" y="54"/>
                      <a:pt x="4710" y="1"/>
                      <a:pt x="4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94;p51">
                <a:extLst>
                  <a:ext uri="{FF2B5EF4-FFF2-40B4-BE49-F238E27FC236}">
                    <a16:creationId xmlns:a16="http://schemas.microsoft.com/office/drawing/2014/main" id="{0992825A-81C6-57CC-AC6F-AA217053DAC9}"/>
                  </a:ext>
                </a:extLst>
              </p:cNvPr>
              <p:cNvSpPr/>
              <p:nvPr/>
            </p:nvSpPr>
            <p:spPr>
              <a:xfrm>
                <a:off x="887495" y="3265337"/>
                <a:ext cx="244934" cy="9859"/>
              </a:xfrm>
              <a:custGeom>
                <a:avLst/>
                <a:gdLst/>
                <a:ahLst/>
                <a:cxnLst/>
                <a:rect l="l" t="t" r="r" b="b"/>
                <a:pathLst>
                  <a:path w="6236" h="251" extrusionOk="0">
                    <a:moveTo>
                      <a:pt x="116" y="1"/>
                    </a:moveTo>
                    <a:cubicBezTo>
                      <a:pt x="54" y="1"/>
                      <a:pt x="0" y="63"/>
                      <a:pt x="0" y="126"/>
                    </a:cubicBezTo>
                    <a:cubicBezTo>
                      <a:pt x="0" y="197"/>
                      <a:pt x="54" y="251"/>
                      <a:pt x="116" y="251"/>
                    </a:cubicBezTo>
                    <a:lnTo>
                      <a:pt x="6111" y="251"/>
                    </a:lnTo>
                    <a:cubicBezTo>
                      <a:pt x="6182" y="251"/>
                      <a:pt x="6236" y="197"/>
                      <a:pt x="6236" y="126"/>
                    </a:cubicBezTo>
                    <a:cubicBezTo>
                      <a:pt x="6236" y="63"/>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95;p51">
                <a:extLst>
                  <a:ext uri="{FF2B5EF4-FFF2-40B4-BE49-F238E27FC236}">
                    <a16:creationId xmlns:a16="http://schemas.microsoft.com/office/drawing/2014/main" id="{E5D880C0-266C-4397-F191-A1217A93D231}"/>
                  </a:ext>
                </a:extLst>
              </p:cNvPr>
              <p:cNvSpPr/>
              <p:nvPr/>
            </p:nvSpPr>
            <p:spPr>
              <a:xfrm>
                <a:off x="887495" y="3290238"/>
                <a:ext cx="244934" cy="9505"/>
              </a:xfrm>
              <a:custGeom>
                <a:avLst/>
                <a:gdLst/>
                <a:ahLst/>
                <a:cxnLst/>
                <a:rect l="l" t="t" r="r" b="b"/>
                <a:pathLst>
                  <a:path w="6236" h="242" extrusionOk="0">
                    <a:moveTo>
                      <a:pt x="116" y="0"/>
                    </a:moveTo>
                    <a:cubicBezTo>
                      <a:pt x="54" y="0"/>
                      <a:pt x="0" y="54"/>
                      <a:pt x="0" y="125"/>
                    </a:cubicBezTo>
                    <a:cubicBezTo>
                      <a:pt x="0" y="188"/>
                      <a:pt x="54" y="241"/>
                      <a:pt x="116" y="241"/>
                    </a:cubicBezTo>
                    <a:lnTo>
                      <a:pt x="6111" y="241"/>
                    </a:lnTo>
                    <a:cubicBezTo>
                      <a:pt x="6182" y="241"/>
                      <a:pt x="6236" y="188"/>
                      <a:pt x="6236" y="125"/>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96;p51">
                <a:extLst>
                  <a:ext uri="{FF2B5EF4-FFF2-40B4-BE49-F238E27FC236}">
                    <a16:creationId xmlns:a16="http://schemas.microsoft.com/office/drawing/2014/main" id="{754DD607-88E1-2BC0-D4AC-FF267FE0282C}"/>
                  </a:ext>
                </a:extLst>
              </p:cNvPr>
              <p:cNvSpPr/>
              <p:nvPr/>
            </p:nvSpPr>
            <p:spPr>
              <a:xfrm>
                <a:off x="887495" y="3314746"/>
                <a:ext cx="187118" cy="9859"/>
              </a:xfrm>
              <a:custGeom>
                <a:avLst/>
                <a:gdLst/>
                <a:ahLst/>
                <a:cxnLst/>
                <a:rect l="l" t="t" r="r" b="b"/>
                <a:pathLst>
                  <a:path w="4764" h="251" extrusionOk="0">
                    <a:moveTo>
                      <a:pt x="116" y="1"/>
                    </a:moveTo>
                    <a:cubicBezTo>
                      <a:pt x="54" y="1"/>
                      <a:pt x="0" y="54"/>
                      <a:pt x="0" y="126"/>
                    </a:cubicBezTo>
                    <a:cubicBezTo>
                      <a:pt x="0" y="188"/>
                      <a:pt x="54" y="251"/>
                      <a:pt x="116" y="251"/>
                    </a:cubicBezTo>
                    <a:lnTo>
                      <a:pt x="4639" y="251"/>
                    </a:lnTo>
                    <a:cubicBezTo>
                      <a:pt x="4710" y="251"/>
                      <a:pt x="4764" y="188"/>
                      <a:pt x="4764" y="126"/>
                    </a:cubicBezTo>
                    <a:cubicBezTo>
                      <a:pt x="4764" y="54"/>
                      <a:pt x="4710" y="1"/>
                      <a:pt x="4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97;p51">
                <a:extLst>
                  <a:ext uri="{FF2B5EF4-FFF2-40B4-BE49-F238E27FC236}">
                    <a16:creationId xmlns:a16="http://schemas.microsoft.com/office/drawing/2014/main" id="{382192DA-B128-11EF-E5D1-8A8E41F23105}"/>
                  </a:ext>
                </a:extLst>
              </p:cNvPr>
              <p:cNvSpPr/>
              <p:nvPr/>
            </p:nvSpPr>
            <p:spPr>
              <a:xfrm>
                <a:off x="887495" y="3374682"/>
                <a:ext cx="244934" cy="9505"/>
              </a:xfrm>
              <a:custGeom>
                <a:avLst/>
                <a:gdLst/>
                <a:ahLst/>
                <a:cxnLst/>
                <a:rect l="l" t="t" r="r" b="b"/>
                <a:pathLst>
                  <a:path w="6236" h="242" extrusionOk="0">
                    <a:moveTo>
                      <a:pt x="116" y="0"/>
                    </a:moveTo>
                    <a:cubicBezTo>
                      <a:pt x="54" y="0"/>
                      <a:pt x="0" y="54"/>
                      <a:pt x="0" y="125"/>
                    </a:cubicBezTo>
                    <a:cubicBezTo>
                      <a:pt x="0" y="188"/>
                      <a:pt x="54" y="241"/>
                      <a:pt x="116" y="241"/>
                    </a:cubicBezTo>
                    <a:lnTo>
                      <a:pt x="6111" y="241"/>
                    </a:lnTo>
                    <a:cubicBezTo>
                      <a:pt x="6182" y="241"/>
                      <a:pt x="6236" y="188"/>
                      <a:pt x="6236" y="125"/>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98;p51">
                <a:extLst>
                  <a:ext uri="{FF2B5EF4-FFF2-40B4-BE49-F238E27FC236}">
                    <a16:creationId xmlns:a16="http://schemas.microsoft.com/office/drawing/2014/main" id="{DA88237F-1558-B51D-2527-56002E7C4759}"/>
                  </a:ext>
                </a:extLst>
              </p:cNvPr>
              <p:cNvSpPr/>
              <p:nvPr/>
            </p:nvSpPr>
            <p:spPr>
              <a:xfrm>
                <a:off x="887495" y="3399191"/>
                <a:ext cx="244934" cy="9859"/>
              </a:xfrm>
              <a:custGeom>
                <a:avLst/>
                <a:gdLst/>
                <a:ahLst/>
                <a:cxnLst/>
                <a:rect l="l" t="t" r="r" b="b"/>
                <a:pathLst>
                  <a:path w="6236" h="251" extrusionOk="0">
                    <a:moveTo>
                      <a:pt x="116" y="1"/>
                    </a:moveTo>
                    <a:cubicBezTo>
                      <a:pt x="54" y="1"/>
                      <a:pt x="0" y="54"/>
                      <a:pt x="0" y="126"/>
                    </a:cubicBezTo>
                    <a:cubicBezTo>
                      <a:pt x="0" y="197"/>
                      <a:pt x="54" y="251"/>
                      <a:pt x="116" y="251"/>
                    </a:cubicBezTo>
                    <a:lnTo>
                      <a:pt x="6111" y="251"/>
                    </a:lnTo>
                    <a:cubicBezTo>
                      <a:pt x="6182" y="251"/>
                      <a:pt x="6236" y="197"/>
                      <a:pt x="6236" y="126"/>
                    </a:cubicBezTo>
                    <a:cubicBezTo>
                      <a:pt x="6236" y="54"/>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99;p51">
                <a:extLst>
                  <a:ext uri="{FF2B5EF4-FFF2-40B4-BE49-F238E27FC236}">
                    <a16:creationId xmlns:a16="http://schemas.microsoft.com/office/drawing/2014/main" id="{C8A43075-FA24-76FF-4ED2-FE3B5EB01C53}"/>
                  </a:ext>
                </a:extLst>
              </p:cNvPr>
              <p:cNvSpPr/>
              <p:nvPr/>
            </p:nvSpPr>
            <p:spPr>
              <a:xfrm>
                <a:off x="887495" y="3424092"/>
                <a:ext cx="187118" cy="9466"/>
              </a:xfrm>
              <a:custGeom>
                <a:avLst/>
                <a:gdLst/>
                <a:ahLst/>
                <a:cxnLst/>
                <a:rect l="l" t="t" r="r" b="b"/>
                <a:pathLst>
                  <a:path w="4764" h="241" extrusionOk="0">
                    <a:moveTo>
                      <a:pt x="116" y="0"/>
                    </a:moveTo>
                    <a:cubicBezTo>
                      <a:pt x="54" y="0"/>
                      <a:pt x="0" y="54"/>
                      <a:pt x="0" y="116"/>
                    </a:cubicBezTo>
                    <a:cubicBezTo>
                      <a:pt x="0" y="187"/>
                      <a:pt x="54" y="241"/>
                      <a:pt x="116" y="241"/>
                    </a:cubicBezTo>
                    <a:lnTo>
                      <a:pt x="4639" y="241"/>
                    </a:lnTo>
                    <a:cubicBezTo>
                      <a:pt x="4710" y="241"/>
                      <a:pt x="4764" y="187"/>
                      <a:pt x="4764" y="116"/>
                    </a:cubicBezTo>
                    <a:cubicBezTo>
                      <a:pt x="4764" y="54"/>
                      <a:pt x="4710" y="0"/>
                      <a:pt x="4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35685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2" name="Google Shape;772;p39"/>
          <p:cNvSpPr txBox="1">
            <a:spLocks noGrp="1"/>
          </p:cNvSpPr>
          <p:nvPr>
            <p:ph type="subTitle" idx="1"/>
          </p:nvPr>
        </p:nvSpPr>
        <p:spPr>
          <a:xfrm>
            <a:off x="761737" y="960654"/>
            <a:ext cx="4850555" cy="3803968"/>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s-ES">
                <a:solidFill>
                  <a:srgbClr val="000000"/>
                </a:solidFill>
                <a:latin typeface="Calibri"/>
              </a:rPr>
              <a:t>Las</a:t>
            </a:r>
            <a:r>
              <a:rPr lang="es-ES" b="0" i="0">
                <a:solidFill>
                  <a:srgbClr val="000000"/>
                </a:solidFill>
                <a:effectLst/>
                <a:latin typeface="Calibri"/>
              </a:rPr>
              <a:t> instituciones educativas y las autoridades responsables del transporte pueden desempeñar un papel clave al proporcionar y promover soluciones de movilidad que faciliten el acceso a las diferentes facultades. Además, es importante que se realicen esfuerzos continuos para mejorar la eficiencia y la cobertura del sistema de transporte metropolitano, así </a:t>
            </a:r>
            <a:r>
              <a:rPr lang="es-ES"/>
              <a:t>como</a:t>
            </a:r>
            <a:r>
              <a:rPr lang="es-ES" b="0" i="0">
                <a:solidFill>
                  <a:srgbClr val="000000"/>
                </a:solidFill>
                <a:effectLst/>
                <a:latin typeface="Calibri"/>
              </a:rPr>
              <a:t> para informar y educar a los estudiantes sobre las opciones de transporte disponibles y los beneficios asociados. </a:t>
            </a:r>
            <a:endParaRPr sz="2800">
              <a:latin typeface="Calibri"/>
            </a:endParaRPr>
          </a:p>
        </p:txBody>
      </p:sp>
      <p:pic>
        <p:nvPicPr>
          <p:cNvPr id="3" name="Imagen 2">
            <a:extLst>
              <a:ext uri="{FF2B5EF4-FFF2-40B4-BE49-F238E27FC236}">
                <a16:creationId xmlns:a16="http://schemas.microsoft.com/office/drawing/2014/main" id="{129A3AEB-A9E2-BB4C-AD18-186895F71CDC}"/>
              </a:ext>
            </a:extLst>
          </p:cNvPr>
          <p:cNvPicPr>
            <a:picLocks noChangeAspect="1"/>
          </p:cNvPicPr>
          <p:nvPr/>
        </p:nvPicPr>
        <p:blipFill>
          <a:blip r:embed="rId3"/>
          <a:stretch>
            <a:fillRect/>
          </a:stretch>
        </p:blipFill>
        <p:spPr>
          <a:xfrm>
            <a:off x="6636982" y="4267733"/>
            <a:ext cx="2507018" cy="875767"/>
          </a:xfrm>
          <a:prstGeom prst="rect">
            <a:avLst/>
          </a:prstGeom>
        </p:spPr>
      </p:pic>
      <p:grpSp>
        <p:nvGrpSpPr>
          <p:cNvPr id="2" name="Google Shape;1619;p51">
            <a:extLst>
              <a:ext uri="{FF2B5EF4-FFF2-40B4-BE49-F238E27FC236}">
                <a16:creationId xmlns:a16="http://schemas.microsoft.com/office/drawing/2014/main" id="{334E9CC8-0FAE-DDDA-18EF-A6B3706F34B3}"/>
              </a:ext>
            </a:extLst>
          </p:cNvPr>
          <p:cNvGrpSpPr/>
          <p:nvPr/>
        </p:nvGrpSpPr>
        <p:grpSpPr>
          <a:xfrm rot="8100000">
            <a:off x="6922256" y="1605686"/>
            <a:ext cx="1528933" cy="1440182"/>
            <a:chOff x="1384253" y="2400774"/>
            <a:chExt cx="720698" cy="678863"/>
          </a:xfrm>
        </p:grpSpPr>
        <p:grpSp>
          <p:nvGrpSpPr>
            <p:cNvPr id="4" name="Google Shape;1620;p51">
              <a:extLst>
                <a:ext uri="{FF2B5EF4-FFF2-40B4-BE49-F238E27FC236}">
                  <a16:creationId xmlns:a16="http://schemas.microsoft.com/office/drawing/2014/main" id="{7A03455E-387C-AD19-0ECD-1A33B916CEA1}"/>
                </a:ext>
              </a:extLst>
            </p:cNvPr>
            <p:cNvGrpSpPr/>
            <p:nvPr/>
          </p:nvGrpSpPr>
          <p:grpSpPr>
            <a:xfrm>
              <a:off x="1859327" y="2482741"/>
              <a:ext cx="245624" cy="242146"/>
              <a:chOff x="777552" y="2553366"/>
              <a:chExt cx="245624" cy="242146"/>
            </a:xfrm>
          </p:grpSpPr>
          <p:sp>
            <p:nvSpPr>
              <p:cNvPr id="19" name="Google Shape;1621;p51">
                <a:extLst>
                  <a:ext uri="{FF2B5EF4-FFF2-40B4-BE49-F238E27FC236}">
                    <a16:creationId xmlns:a16="http://schemas.microsoft.com/office/drawing/2014/main" id="{FCBD1D44-C321-4936-7031-7EC1CC69420C}"/>
                  </a:ext>
                </a:extLst>
              </p:cNvPr>
              <p:cNvSpPr/>
              <p:nvPr/>
            </p:nvSpPr>
            <p:spPr>
              <a:xfrm>
                <a:off x="780677" y="25533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622;p51">
                <a:extLst>
                  <a:ext uri="{FF2B5EF4-FFF2-40B4-BE49-F238E27FC236}">
                    <a16:creationId xmlns:a16="http://schemas.microsoft.com/office/drawing/2014/main" id="{D629E80A-AB0E-9AF2-02BD-3C5E5B0054BA}"/>
                  </a:ext>
                </a:extLst>
              </p:cNvPr>
              <p:cNvGrpSpPr/>
              <p:nvPr/>
            </p:nvGrpSpPr>
            <p:grpSpPr>
              <a:xfrm>
                <a:off x="777552" y="2553366"/>
                <a:ext cx="242499" cy="242146"/>
                <a:chOff x="-515461" y="3413566"/>
                <a:chExt cx="242499" cy="242146"/>
              </a:xfrm>
            </p:grpSpPr>
            <p:sp>
              <p:nvSpPr>
                <p:cNvPr id="21" name="Google Shape;1623;p51">
                  <a:extLst>
                    <a:ext uri="{FF2B5EF4-FFF2-40B4-BE49-F238E27FC236}">
                      <a16:creationId xmlns:a16="http://schemas.microsoft.com/office/drawing/2014/main" id="{82277AC1-FCE8-97A8-8BFC-615EE66A596E}"/>
                    </a:ext>
                  </a:extLst>
                </p:cNvPr>
                <p:cNvSpPr/>
                <p:nvPr/>
              </p:nvSpPr>
              <p:spPr>
                <a:xfrm>
                  <a:off x="-515461" y="34135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24;p51">
                  <a:extLst>
                    <a:ext uri="{FF2B5EF4-FFF2-40B4-BE49-F238E27FC236}">
                      <a16:creationId xmlns:a16="http://schemas.microsoft.com/office/drawing/2014/main" id="{AAACB85C-5436-C98F-BE39-175A84886EB4}"/>
                    </a:ext>
                  </a:extLst>
                </p:cNvPr>
                <p:cNvSpPr/>
                <p:nvPr/>
              </p:nvSpPr>
              <p:spPr>
                <a:xfrm>
                  <a:off x="-480073" y="3458263"/>
                  <a:ext cx="171721" cy="152789"/>
                </a:xfrm>
                <a:custGeom>
                  <a:avLst/>
                  <a:gdLst/>
                  <a:ahLst/>
                  <a:cxnLst/>
                  <a:rect l="l" t="t" r="r" b="b"/>
                  <a:pathLst>
                    <a:path w="4372" h="3890" extrusionOk="0">
                      <a:moveTo>
                        <a:pt x="2191" y="1"/>
                      </a:moveTo>
                      <a:cubicBezTo>
                        <a:pt x="1388" y="1"/>
                        <a:pt x="639" y="502"/>
                        <a:pt x="357" y="1298"/>
                      </a:cubicBezTo>
                      <a:cubicBezTo>
                        <a:pt x="0" y="2306"/>
                        <a:pt x="527" y="3421"/>
                        <a:pt x="1535" y="3778"/>
                      </a:cubicBezTo>
                      <a:cubicBezTo>
                        <a:pt x="1750" y="3854"/>
                        <a:pt x="1970" y="3890"/>
                        <a:pt x="2185" y="3890"/>
                      </a:cubicBezTo>
                      <a:cubicBezTo>
                        <a:pt x="2987" y="3890"/>
                        <a:pt x="3733" y="3393"/>
                        <a:pt x="4015" y="2591"/>
                      </a:cubicBezTo>
                      <a:cubicBezTo>
                        <a:pt x="4372" y="1583"/>
                        <a:pt x="3845" y="468"/>
                        <a:pt x="2837" y="111"/>
                      </a:cubicBezTo>
                      <a:cubicBezTo>
                        <a:pt x="2623" y="36"/>
                        <a:pt x="2405"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25;p51">
                  <a:extLst>
                    <a:ext uri="{FF2B5EF4-FFF2-40B4-BE49-F238E27FC236}">
                      <a16:creationId xmlns:a16="http://schemas.microsoft.com/office/drawing/2014/main" id="{76672D9A-BFA0-859A-1698-20491C76D964}"/>
                    </a:ext>
                  </a:extLst>
                </p:cNvPr>
                <p:cNvSpPr/>
                <p:nvPr/>
              </p:nvSpPr>
              <p:spPr>
                <a:xfrm>
                  <a:off x="-458706" y="3477233"/>
                  <a:ext cx="128987" cy="114808"/>
                </a:xfrm>
                <a:custGeom>
                  <a:avLst/>
                  <a:gdLst/>
                  <a:ahLst/>
                  <a:cxnLst/>
                  <a:rect l="l" t="t" r="r" b="b"/>
                  <a:pathLst>
                    <a:path w="3284" h="2923" extrusionOk="0">
                      <a:moveTo>
                        <a:pt x="1642" y="0"/>
                      </a:moveTo>
                      <a:cubicBezTo>
                        <a:pt x="1041" y="0"/>
                        <a:pt x="479" y="377"/>
                        <a:pt x="268" y="976"/>
                      </a:cubicBezTo>
                      <a:cubicBezTo>
                        <a:pt x="0" y="1734"/>
                        <a:pt x="393" y="2572"/>
                        <a:pt x="1151" y="2840"/>
                      </a:cubicBezTo>
                      <a:cubicBezTo>
                        <a:pt x="1311" y="2896"/>
                        <a:pt x="1474" y="2923"/>
                        <a:pt x="1634" y="2923"/>
                      </a:cubicBezTo>
                      <a:cubicBezTo>
                        <a:pt x="2237" y="2923"/>
                        <a:pt x="2804" y="2547"/>
                        <a:pt x="3016" y="1948"/>
                      </a:cubicBezTo>
                      <a:cubicBezTo>
                        <a:pt x="3283" y="1190"/>
                        <a:pt x="2891" y="360"/>
                        <a:pt x="2124" y="83"/>
                      </a:cubicBezTo>
                      <a:cubicBezTo>
                        <a:pt x="1964" y="27"/>
                        <a:pt x="1801" y="0"/>
                        <a:pt x="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6;p51">
                  <a:extLst>
                    <a:ext uri="{FF2B5EF4-FFF2-40B4-BE49-F238E27FC236}">
                      <a16:creationId xmlns:a16="http://schemas.microsoft.com/office/drawing/2014/main" id="{6009DFE2-F521-F0C2-2A7C-6ED86842F421}"/>
                    </a:ext>
                  </a:extLst>
                </p:cNvPr>
                <p:cNvSpPr/>
                <p:nvPr/>
              </p:nvSpPr>
              <p:spPr>
                <a:xfrm>
                  <a:off x="-439107" y="3494672"/>
                  <a:ext cx="89749" cy="79969"/>
                </a:xfrm>
                <a:custGeom>
                  <a:avLst/>
                  <a:gdLst/>
                  <a:ahLst/>
                  <a:cxnLst/>
                  <a:rect l="l" t="t" r="r" b="b"/>
                  <a:pathLst>
                    <a:path w="2285" h="2036" extrusionOk="0">
                      <a:moveTo>
                        <a:pt x="1144" y="0"/>
                      </a:moveTo>
                      <a:cubicBezTo>
                        <a:pt x="727" y="0"/>
                        <a:pt x="336" y="261"/>
                        <a:pt x="188" y="683"/>
                      </a:cubicBezTo>
                      <a:cubicBezTo>
                        <a:pt x="1" y="1210"/>
                        <a:pt x="278" y="1789"/>
                        <a:pt x="804" y="1977"/>
                      </a:cubicBezTo>
                      <a:cubicBezTo>
                        <a:pt x="916" y="2016"/>
                        <a:pt x="1030" y="2035"/>
                        <a:pt x="1142" y="2035"/>
                      </a:cubicBezTo>
                      <a:cubicBezTo>
                        <a:pt x="1559" y="2035"/>
                        <a:pt x="1950" y="1776"/>
                        <a:pt x="2097" y="1361"/>
                      </a:cubicBezTo>
                      <a:cubicBezTo>
                        <a:pt x="2285" y="826"/>
                        <a:pt x="2008" y="246"/>
                        <a:pt x="1482" y="59"/>
                      </a:cubicBezTo>
                      <a:cubicBezTo>
                        <a:pt x="1370" y="19"/>
                        <a:pt x="1256"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oogle Shape;1627;p51">
              <a:extLst>
                <a:ext uri="{FF2B5EF4-FFF2-40B4-BE49-F238E27FC236}">
                  <a16:creationId xmlns:a16="http://schemas.microsoft.com/office/drawing/2014/main" id="{6AF9D79C-31C2-3912-B67C-1D4B81E082D6}"/>
                </a:ext>
              </a:extLst>
            </p:cNvPr>
            <p:cNvGrpSpPr/>
            <p:nvPr/>
          </p:nvGrpSpPr>
          <p:grpSpPr>
            <a:xfrm>
              <a:off x="1384253" y="2400774"/>
              <a:ext cx="388897" cy="383365"/>
              <a:chOff x="777552" y="2553366"/>
              <a:chExt cx="245624" cy="242146"/>
            </a:xfrm>
          </p:grpSpPr>
          <p:sp>
            <p:nvSpPr>
              <p:cNvPr id="13" name="Google Shape;1628;p51">
                <a:extLst>
                  <a:ext uri="{FF2B5EF4-FFF2-40B4-BE49-F238E27FC236}">
                    <a16:creationId xmlns:a16="http://schemas.microsoft.com/office/drawing/2014/main" id="{E3659CF3-9BA8-F237-58D7-13925A753D49}"/>
                  </a:ext>
                </a:extLst>
              </p:cNvPr>
              <p:cNvSpPr/>
              <p:nvPr/>
            </p:nvSpPr>
            <p:spPr>
              <a:xfrm>
                <a:off x="780677" y="25533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629;p51">
                <a:extLst>
                  <a:ext uri="{FF2B5EF4-FFF2-40B4-BE49-F238E27FC236}">
                    <a16:creationId xmlns:a16="http://schemas.microsoft.com/office/drawing/2014/main" id="{429A8F59-51AA-8B0A-33FD-9007431388A5}"/>
                  </a:ext>
                </a:extLst>
              </p:cNvPr>
              <p:cNvGrpSpPr/>
              <p:nvPr/>
            </p:nvGrpSpPr>
            <p:grpSpPr>
              <a:xfrm>
                <a:off x="777552" y="2553366"/>
                <a:ext cx="242499" cy="242146"/>
                <a:chOff x="-515461" y="3413566"/>
                <a:chExt cx="242499" cy="242146"/>
              </a:xfrm>
            </p:grpSpPr>
            <p:sp>
              <p:nvSpPr>
                <p:cNvPr id="15" name="Google Shape;1630;p51">
                  <a:extLst>
                    <a:ext uri="{FF2B5EF4-FFF2-40B4-BE49-F238E27FC236}">
                      <a16:creationId xmlns:a16="http://schemas.microsoft.com/office/drawing/2014/main" id="{E7CEF7AC-509B-D603-02AA-9AA61C1F5372}"/>
                    </a:ext>
                  </a:extLst>
                </p:cNvPr>
                <p:cNvSpPr/>
                <p:nvPr/>
              </p:nvSpPr>
              <p:spPr>
                <a:xfrm>
                  <a:off x="-515461" y="34135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1;p51">
                  <a:extLst>
                    <a:ext uri="{FF2B5EF4-FFF2-40B4-BE49-F238E27FC236}">
                      <a16:creationId xmlns:a16="http://schemas.microsoft.com/office/drawing/2014/main" id="{2AB7211C-D5C0-56F8-312D-6C007BC0BD2E}"/>
                    </a:ext>
                  </a:extLst>
                </p:cNvPr>
                <p:cNvSpPr/>
                <p:nvPr/>
              </p:nvSpPr>
              <p:spPr>
                <a:xfrm>
                  <a:off x="-480073" y="3458263"/>
                  <a:ext cx="171721" cy="152789"/>
                </a:xfrm>
                <a:custGeom>
                  <a:avLst/>
                  <a:gdLst/>
                  <a:ahLst/>
                  <a:cxnLst/>
                  <a:rect l="l" t="t" r="r" b="b"/>
                  <a:pathLst>
                    <a:path w="4372" h="3890" extrusionOk="0">
                      <a:moveTo>
                        <a:pt x="2191" y="1"/>
                      </a:moveTo>
                      <a:cubicBezTo>
                        <a:pt x="1388" y="1"/>
                        <a:pt x="639" y="502"/>
                        <a:pt x="357" y="1298"/>
                      </a:cubicBezTo>
                      <a:cubicBezTo>
                        <a:pt x="0" y="2306"/>
                        <a:pt x="527" y="3421"/>
                        <a:pt x="1535" y="3778"/>
                      </a:cubicBezTo>
                      <a:cubicBezTo>
                        <a:pt x="1750" y="3854"/>
                        <a:pt x="1970" y="3890"/>
                        <a:pt x="2185" y="3890"/>
                      </a:cubicBezTo>
                      <a:cubicBezTo>
                        <a:pt x="2987" y="3890"/>
                        <a:pt x="3733" y="3393"/>
                        <a:pt x="4015" y="2591"/>
                      </a:cubicBezTo>
                      <a:cubicBezTo>
                        <a:pt x="4372" y="1583"/>
                        <a:pt x="3845" y="468"/>
                        <a:pt x="2837" y="111"/>
                      </a:cubicBezTo>
                      <a:cubicBezTo>
                        <a:pt x="2623" y="36"/>
                        <a:pt x="2405"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2;p51">
                  <a:extLst>
                    <a:ext uri="{FF2B5EF4-FFF2-40B4-BE49-F238E27FC236}">
                      <a16:creationId xmlns:a16="http://schemas.microsoft.com/office/drawing/2014/main" id="{7B8AC826-3F20-41A0-3A4E-A3C0DFACF6E6}"/>
                    </a:ext>
                  </a:extLst>
                </p:cNvPr>
                <p:cNvSpPr/>
                <p:nvPr/>
              </p:nvSpPr>
              <p:spPr>
                <a:xfrm>
                  <a:off x="-458706" y="3477233"/>
                  <a:ext cx="128987" cy="114808"/>
                </a:xfrm>
                <a:custGeom>
                  <a:avLst/>
                  <a:gdLst/>
                  <a:ahLst/>
                  <a:cxnLst/>
                  <a:rect l="l" t="t" r="r" b="b"/>
                  <a:pathLst>
                    <a:path w="3284" h="2923" extrusionOk="0">
                      <a:moveTo>
                        <a:pt x="1642" y="0"/>
                      </a:moveTo>
                      <a:cubicBezTo>
                        <a:pt x="1041" y="0"/>
                        <a:pt x="479" y="377"/>
                        <a:pt x="268" y="976"/>
                      </a:cubicBezTo>
                      <a:cubicBezTo>
                        <a:pt x="0" y="1734"/>
                        <a:pt x="393" y="2572"/>
                        <a:pt x="1151" y="2840"/>
                      </a:cubicBezTo>
                      <a:cubicBezTo>
                        <a:pt x="1311" y="2896"/>
                        <a:pt x="1474" y="2923"/>
                        <a:pt x="1634" y="2923"/>
                      </a:cubicBezTo>
                      <a:cubicBezTo>
                        <a:pt x="2237" y="2923"/>
                        <a:pt x="2804" y="2547"/>
                        <a:pt x="3016" y="1948"/>
                      </a:cubicBezTo>
                      <a:cubicBezTo>
                        <a:pt x="3283" y="1190"/>
                        <a:pt x="2891" y="360"/>
                        <a:pt x="2124" y="83"/>
                      </a:cubicBezTo>
                      <a:cubicBezTo>
                        <a:pt x="1964" y="27"/>
                        <a:pt x="1801" y="0"/>
                        <a:pt x="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3;p51">
                  <a:extLst>
                    <a:ext uri="{FF2B5EF4-FFF2-40B4-BE49-F238E27FC236}">
                      <a16:creationId xmlns:a16="http://schemas.microsoft.com/office/drawing/2014/main" id="{C0C2E541-43A7-C891-7F0C-29E280AD5EF3}"/>
                    </a:ext>
                  </a:extLst>
                </p:cNvPr>
                <p:cNvSpPr/>
                <p:nvPr/>
              </p:nvSpPr>
              <p:spPr>
                <a:xfrm>
                  <a:off x="-439107" y="3494672"/>
                  <a:ext cx="89749" cy="79969"/>
                </a:xfrm>
                <a:custGeom>
                  <a:avLst/>
                  <a:gdLst/>
                  <a:ahLst/>
                  <a:cxnLst/>
                  <a:rect l="l" t="t" r="r" b="b"/>
                  <a:pathLst>
                    <a:path w="2285" h="2036" extrusionOk="0">
                      <a:moveTo>
                        <a:pt x="1144" y="0"/>
                      </a:moveTo>
                      <a:cubicBezTo>
                        <a:pt x="727" y="0"/>
                        <a:pt x="336" y="261"/>
                        <a:pt x="188" y="683"/>
                      </a:cubicBezTo>
                      <a:cubicBezTo>
                        <a:pt x="1" y="1210"/>
                        <a:pt x="278" y="1789"/>
                        <a:pt x="804" y="1977"/>
                      </a:cubicBezTo>
                      <a:cubicBezTo>
                        <a:pt x="916" y="2016"/>
                        <a:pt x="1030" y="2035"/>
                        <a:pt x="1142" y="2035"/>
                      </a:cubicBezTo>
                      <a:cubicBezTo>
                        <a:pt x="1559" y="2035"/>
                        <a:pt x="1950" y="1776"/>
                        <a:pt x="2097" y="1361"/>
                      </a:cubicBezTo>
                      <a:cubicBezTo>
                        <a:pt x="2285" y="826"/>
                        <a:pt x="2008" y="246"/>
                        <a:pt x="1482" y="59"/>
                      </a:cubicBezTo>
                      <a:cubicBezTo>
                        <a:pt x="1370" y="19"/>
                        <a:pt x="1256"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oogle Shape;1634;p51">
              <a:extLst>
                <a:ext uri="{FF2B5EF4-FFF2-40B4-BE49-F238E27FC236}">
                  <a16:creationId xmlns:a16="http://schemas.microsoft.com/office/drawing/2014/main" id="{4070CD72-7F7F-D5C4-F64B-D41A0042CCA2}"/>
                </a:ext>
              </a:extLst>
            </p:cNvPr>
            <p:cNvGrpSpPr/>
            <p:nvPr/>
          </p:nvGrpSpPr>
          <p:grpSpPr>
            <a:xfrm>
              <a:off x="1646189" y="2837491"/>
              <a:ext cx="245624" cy="242146"/>
              <a:chOff x="777552" y="2553366"/>
              <a:chExt cx="245624" cy="242146"/>
            </a:xfrm>
          </p:grpSpPr>
          <p:sp>
            <p:nvSpPr>
              <p:cNvPr id="7" name="Google Shape;1635;p51">
                <a:extLst>
                  <a:ext uri="{FF2B5EF4-FFF2-40B4-BE49-F238E27FC236}">
                    <a16:creationId xmlns:a16="http://schemas.microsoft.com/office/drawing/2014/main" id="{70679466-D196-5A7C-07A9-DC8FDA2D3157}"/>
                  </a:ext>
                </a:extLst>
              </p:cNvPr>
              <p:cNvSpPr/>
              <p:nvPr/>
            </p:nvSpPr>
            <p:spPr>
              <a:xfrm>
                <a:off x="780677" y="25533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636;p51">
                <a:extLst>
                  <a:ext uri="{FF2B5EF4-FFF2-40B4-BE49-F238E27FC236}">
                    <a16:creationId xmlns:a16="http://schemas.microsoft.com/office/drawing/2014/main" id="{81B3203A-27DD-3948-7641-444583031EFC}"/>
                  </a:ext>
                </a:extLst>
              </p:cNvPr>
              <p:cNvGrpSpPr/>
              <p:nvPr/>
            </p:nvGrpSpPr>
            <p:grpSpPr>
              <a:xfrm>
                <a:off x="777552" y="2553366"/>
                <a:ext cx="242499" cy="242146"/>
                <a:chOff x="-515461" y="3413566"/>
                <a:chExt cx="242499" cy="242146"/>
              </a:xfrm>
            </p:grpSpPr>
            <p:sp>
              <p:nvSpPr>
                <p:cNvPr id="9" name="Google Shape;1637;p51">
                  <a:extLst>
                    <a:ext uri="{FF2B5EF4-FFF2-40B4-BE49-F238E27FC236}">
                      <a16:creationId xmlns:a16="http://schemas.microsoft.com/office/drawing/2014/main" id="{AAF4AFFD-0145-A919-6406-46D8251484AE}"/>
                    </a:ext>
                  </a:extLst>
                </p:cNvPr>
                <p:cNvSpPr/>
                <p:nvPr/>
              </p:nvSpPr>
              <p:spPr>
                <a:xfrm>
                  <a:off x="-515461" y="34135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38;p51">
                  <a:extLst>
                    <a:ext uri="{FF2B5EF4-FFF2-40B4-BE49-F238E27FC236}">
                      <a16:creationId xmlns:a16="http://schemas.microsoft.com/office/drawing/2014/main" id="{9B5826D1-2DCE-BD5B-FC86-FCCDBE51D23F}"/>
                    </a:ext>
                  </a:extLst>
                </p:cNvPr>
                <p:cNvSpPr/>
                <p:nvPr/>
              </p:nvSpPr>
              <p:spPr>
                <a:xfrm>
                  <a:off x="-480073" y="3458263"/>
                  <a:ext cx="171721" cy="152789"/>
                </a:xfrm>
                <a:custGeom>
                  <a:avLst/>
                  <a:gdLst/>
                  <a:ahLst/>
                  <a:cxnLst/>
                  <a:rect l="l" t="t" r="r" b="b"/>
                  <a:pathLst>
                    <a:path w="4372" h="3890" extrusionOk="0">
                      <a:moveTo>
                        <a:pt x="2191" y="1"/>
                      </a:moveTo>
                      <a:cubicBezTo>
                        <a:pt x="1388" y="1"/>
                        <a:pt x="639" y="502"/>
                        <a:pt x="357" y="1298"/>
                      </a:cubicBezTo>
                      <a:cubicBezTo>
                        <a:pt x="0" y="2306"/>
                        <a:pt x="527" y="3421"/>
                        <a:pt x="1535" y="3778"/>
                      </a:cubicBezTo>
                      <a:cubicBezTo>
                        <a:pt x="1750" y="3854"/>
                        <a:pt x="1970" y="3890"/>
                        <a:pt x="2185" y="3890"/>
                      </a:cubicBezTo>
                      <a:cubicBezTo>
                        <a:pt x="2987" y="3890"/>
                        <a:pt x="3733" y="3393"/>
                        <a:pt x="4015" y="2591"/>
                      </a:cubicBezTo>
                      <a:cubicBezTo>
                        <a:pt x="4372" y="1583"/>
                        <a:pt x="3845" y="468"/>
                        <a:pt x="2837" y="111"/>
                      </a:cubicBezTo>
                      <a:cubicBezTo>
                        <a:pt x="2623" y="36"/>
                        <a:pt x="2405"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39;p51">
                  <a:extLst>
                    <a:ext uri="{FF2B5EF4-FFF2-40B4-BE49-F238E27FC236}">
                      <a16:creationId xmlns:a16="http://schemas.microsoft.com/office/drawing/2014/main" id="{5345E18D-5A06-33AC-C948-0D652B2BA8DF}"/>
                    </a:ext>
                  </a:extLst>
                </p:cNvPr>
                <p:cNvSpPr/>
                <p:nvPr/>
              </p:nvSpPr>
              <p:spPr>
                <a:xfrm>
                  <a:off x="-458706" y="3477233"/>
                  <a:ext cx="128987" cy="114808"/>
                </a:xfrm>
                <a:custGeom>
                  <a:avLst/>
                  <a:gdLst/>
                  <a:ahLst/>
                  <a:cxnLst/>
                  <a:rect l="l" t="t" r="r" b="b"/>
                  <a:pathLst>
                    <a:path w="3284" h="2923" extrusionOk="0">
                      <a:moveTo>
                        <a:pt x="1642" y="0"/>
                      </a:moveTo>
                      <a:cubicBezTo>
                        <a:pt x="1041" y="0"/>
                        <a:pt x="479" y="377"/>
                        <a:pt x="268" y="976"/>
                      </a:cubicBezTo>
                      <a:cubicBezTo>
                        <a:pt x="0" y="1734"/>
                        <a:pt x="393" y="2572"/>
                        <a:pt x="1151" y="2840"/>
                      </a:cubicBezTo>
                      <a:cubicBezTo>
                        <a:pt x="1311" y="2896"/>
                        <a:pt x="1474" y="2923"/>
                        <a:pt x="1634" y="2923"/>
                      </a:cubicBezTo>
                      <a:cubicBezTo>
                        <a:pt x="2237" y="2923"/>
                        <a:pt x="2804" y="2547"/>
                        <a:pt x="3016" y="1948"/>
                      </a:cubicBezTo>
                      <a:cubicBezTo>
                        <a:pt x="3283" y="1190"/>
                        <a:pt x="2891" y="360"/>
                        <a:pt x="2124" y="83"/>
                      </a:cubicBezTo>
                      <a:cubicBezTo>
                        <a:pt x="1964" y="27"/>
                        <a:pt x="1801" y="0"/>
                        <a:pt x="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0;p51">
                  <a:extLst>
                    <a:ext uri="{FF2B5EF4-FFF2-40B4-BE49-F238E27FC236}">
                      <a16:creationId xmlns:a16="http://schemas.microsoft.com/office/drawing/2014/main" id="{76C65BA4-3FEE-832D-7A32-F007ECC8AB11}"/>
                    </a:ext>
                  </a:extLst>
                </p:cNvPr>
                <p:cNvSpPr/>
                <p:nvPr/>
              </p:nvSpPr>
              <p:spPr>
                <a:xfrm>
                  <a:off x="-439107" y="3494672"/>
                  <a:ext cx="89749" cy="79969"/>
                </a:xfrm>
                <a:custGeom>
                  <a:avLst/>
                  <a:gdLst/>
                  <a:ahLst/>
                  <a:cxnLst/>
                  <a:rect l="l" t="t" r="r" b="b"/>
                  <a:pathLst>
                    <a:path w="2285" h="2036" extrusionOk="0">
                      <a:moveTo>
                        <a:pt x="1144" y="0"/>
                      </a:moveTo>
                      <a:cubicBezTo>
                        <a:pt x="727" y="0"/>
                        <a:pt x="336" y="261"/>
                        <a:pt x="188" y="683"/>
                      </a:cubicBezTo>
                      <a:cubicBezTo>
                        <a:pt x="1" y="1210"/>
                        <a:pt x="278" y="1789"/>
                        <a:pt x="804" y="1977"/>
                      </a:cubicBezTo>
                      <a:cubicBezTo>
                        <a:pt x="916" y="2016"/>
                        <a:pt x="1030" y="2035"/>
                        <a:pt x="1142" y="2035"/>
                      </a:cubicBezTo>
                      <a:cubicBezTo>
                        <a:pt x="1559" y="2035"/>
                        <a:pt x="1950" y="1776"/>
                        <a:pt x="2097" y="1361"/>
                      </a:cubicBezTo>
                      <a:cubicBezTo>
                        <a:pt x="2285" y="826"/>
                        <a:pt x="2008" y="246"/>
                        <a:pt x="1482" y="59"/>
                      </a:cubicBezTo>
                      <a:cubicBezTo>
                        <a:pt x="1370" y="19"/>
                        <a:pt x="1256"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 name="Google Shape;1571;p51">
            <a:extLst>
              <a:ext uri="{FF2B5EF4-FFF2-40B4-BE49-F238E27FC236}">
                <a16:creationId xmlns:a16="http://schemas.microsoft.com/office/drawing/2014/main" id="{C400A570-1453-EC58-556B-14AC276445DA}"/>
              </a:ext>
            </a:extLst>
          </p:cNvPr>
          <p:cNvGrpSpPr/>
          <p:nvPr/>
        </p:nvGrpSpPr>
        <p:grpSpPr>
          <a:xfrm>
            <a:off x="5949007" y="1975943"/>
            <a:ext cx="951881" cy="1408420"/>
            <a:chOff x="1749826" y="2916218"/>
            <a:chExt cx="562237" cy="873217"/>
          </a:xfrm>
        </p:grpSpPr>
        <p:sp>
          <p:nvSpPr>
            <p:cNvPr id="26" name="Google Shape;1572;p51">
              <a:extLst>
                <a:ext uri="{FF2B5EF4-FFF2-40B4-BE49-F238E27FC236}">
                  <a16:creationId xmlns:a16="http://schemas.microsoft.com/office/drawing/2014/main" id="{A45C549A-DB91-79B5-C701-421D04E9C54F}"/>
                </a:ext>
              </a:extLst>
            </p:cNvPr>
            <p:cNvSpPr/>
            <p:nvPr/>
          </p:nvSpPr>
          <p:spPr>
            <a:xfrm>
              <a:off x="1750709" y="2916218"/>
              <a:ext cx="561354" cy="873217"/>
            </a:xfrm>
            <a:custGeom>
              <a:avLst/>
              <a:gdLst/>
              <a:ahLst/>
              <a:cxnLst/>
              <a:rect l="l" t="t" r="r" b="b"/>
              <a:pathLst>
                <a:path w="14292" h="22232" extrusionOk="0">
                  <a:moveTo>
                    <a:pt x="7030" y="688"/>
                  </a:moveTo>
                  <a:cubicBezTo>
                    <a:pt x="7405" y="688"/>
                    <a:pt x="7717" y="1000"/>
                    <a:pt x="7717" y="1375"/>
                  </a:cubicBezTo>
                  <a:lnTo>
                    <a:pt x="6343" y="1375"/>
                  </a:lnTo>
                  <a:cubicBezTo>
                    <a:pt x="6343" y="1000"/>
                    <a:pt x="6646" y="688"/>
                    <a:pt x="7030" y="688"/>
                  </a:cubicBezTo>
                  <a:close/>
                  <a:moveTo>
                    <a:pt x="7030" y="1"/>
                  </a:moveTo>
                  <a:cubicBezTo>
                    <a:pt x="6272" y="1"/>
                    <a:pt x="5656" y="616"/>
                    <a:pt x="5656" y="1375"/>
                  </a:cubicBezTo>
                  <a:lnTo>
                    <a:pt x="4220" y="1375"/>
                  </a:lnTo>
                  <a:cubicBezTo>
                    <a:pt x="4140" y="1375"/>
                    <a:pt x="4077" y="1437"/>
                    <a:pt x="4077" y="1517"/>
                  </a:cubicBezTo>
                  <a:lnTo>
                    <a:pt x="4077" y="1856"/>
                  </a:lnTo>
                  <a:lnTo>
                    <a:pt x="116" y="1856"/>
                  </a:lnTo>
                  <a:cubicBezTo>
                    <a:pt x="54" y="1856"/>
                    <a:pt x="0" y="1910"/>
                    <a:pt x="0" y="1972"/>
                  </a:cubicBezTo>
                  <a:lnTo>
                    <a:pt x="0" y="22116"/>
                  </a:lnTo>
                  <a:cubicBezTo>
                    <a:pt x="0" y="22178"/>
                    <a:pt x="54" y="22232"/>
                    <a:pt x="116" y="22232"/>
                  </a:cubicBezTo>
                  <a:lnTo>
                    <a:pt x="14185" y="22232"/>
                  </a:lnTo>
                  <a:cubicBezTo>
                    <a:pt x="14247" y="22232"/>
                    <a:pt x="14292" y="22178"/>
                    <a:pt x="14292" y="22116"/>
                  </a:cubicBezTo>
                  <a:lnTo>
                    <a:pt x="14292" y="1972"/>
                  </a:lnTo>
                  <a:cubicBezTo>
                    <a:pt x="14292" y="1910"/>
                    <a:pt x="14247" y="1856"/>
                    <a:pt x="14185" y="1856"/>
                  </a:cubicBezTo>
                  <a:lnTo>
                    <a:pt x="9983" y="1856"/>
                  </a:lnTo>
                  <a:lnTo>
                    <a:pt x="9983" y="1517"/>
                  </a:lnTo>
                  <a:cubicBezTo>
                    <a:pt x="9983" y="1437"/>
                    <a:pt x="9920" y="1375"/>
                    <a:pt x="9840" y="1375"/>
                  </a:cubicBezTo>
                  <a:lnTo>
                    <a:pt x="8404" y="1375"/>
                  </a:lnTo>
                  <a:cubicBezTo>
                    <a:pt x="8404" y="616"/>
                    <a:pt x="7788" y="1"/>
                    <a:pt x="703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573;p51">
              <a:extLst>
                <a:ext uri="{FF2B5EF4-FFF2-40B4-BE49-F238E27FC236}">
                  <a16:creationId xmlns:a16="http://schemas.microsoft.com/office/drawing/2014/main" id="{8FB3213A-C9C9-3646-60B9-08546B7FCFEB}"/>
                </a:ext>
              </a:extLst>
            </p:cNvPr>
            <p:cNvGrpSpPr/>
            <p:nvPr/>
          </p:nvGrpSpPr>
          <p:grpSpPr>
            <a:xfrm>
              <a:off x="1749826" y="2916219"/>
              <a:ext cx="561393" cy="873215"/>
              <a:chOff x="786201" y="2792684"/>
              <a:chExt cx="561393" cy="873215"/>
            </a:xfrm>
          </p:grpSpPr>
          <p:sp>
            <p:nvSpPr>
              <p:cNvPr id="28" name="Google Shape;1574;p51">
                <a:extLst>
                  <a:ext uri="{FF2B5EF4-FFF2-40B4-BE49-F238E27FC236}">
                    <a16:creationId xmlns:a16="http://schemas.microsoft.com/office/drawing/2014/main" id="{A3A858E7-2229-96BD-9C23-CFB7637E333E}"/>
                  </a:ext>
                </a:extLst>
              </p:cNvPr>
              <p:cNvSpPr/>
              <p:nvPr/>
            </p:nvSpPr>
            <p:spPr>
              <a:xfrm>
                <a:off x="795666" y="2865895"/>
                <a:ext cx="551927" cy="800004"/>
              </a:xfrm>
              <a:custGeom>
                <a:avLst/>
                <a:gdLst/>
                <a:ahLst/>
                <a:cxnLst/>
                <a:rect l="l" t="t" r="r" b="b"/>
                <a:pathLst>
                  <a:path w="14052" h="20368" extrusionOk="0">
                    <a:moveTo>
                      <a:pt x="598" y="1"/>
                    </a:moveTo>
                    <a:cubicBezTo>
                      <a:pt x="268" y="1"/>
                      <a:pt x="1" y="269"/>
                      <a:pt x="1" y="590"/>
                    </a:cubicBezTo>
                    <a:lnTo>
                      <a:pt x="1" y="19779"/>
                    </a:lnTo>
                    <a:cubicBezTo>
                      <a:pt x="1" y="20109"/>
                      <a:pt x="268" y="20368"/>
                      <a:pt x="598" y="20368"/>
                    </a:cubicBezTo>
                    <a:lnTo>
                      <a:pt x="13454" y="20368"/>
                    </a:lnTo>
                    <a:cubicBezTo>
                      <a:pt x="13784" y="20368"/>
                      <a:pt x="14051" y="20109"/>
                      <a:pt x="14051" y="19779"/>
                    </a:cubicBezTo>
                    <a:lnTo>
                      <a:pt x="14051" y="590"/>
                    </a:lnTo>
                    <a:cubicBezTo>
                      <a:pt x="14051" y="269"/>
                      <a:pt x="13784" y="1"/>
                      <a:pt x="13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5;p51">
                <a:extLst>
                  <a:ext uri="{FF2B5EF4-FFF2-40B4-BE49-F238E27FC236}">
                    <a16:creationId xmlns:a16="http://schemas.microsoft.com/office/drawing/2014/main" id="{E1931B72-857F-AA82-2190-B22BE86EEC30}"/>
                  </a:ext>
                </a:extLst>
              </p:cNvPr>
              <p:cNvSpPr/>
              <p:nvPr/>
            </p:nvSpPr>
            <p:spPr>
              <a:xfrm>
                <a:off x="786201" y="2865895"/>
                <a:ext cx="551927" cy="800004"/>
              </a:xfrm>
              <a:custGeom>
                <a:avLst/>
                <a:gdLst/>
                <a:ahLst/>
                <a:cxnLst/>
                <a:rect l="l" t="t" r="r" b="b"/>
                <a:pathLst>
                  <a:path w="14052" h="20368" extrusionOk="0">
                    <a:moveTo>
                      <a:pt x="599" y="1"/>
                    </a:moveTo>
                    <a:cubicBezTo>
                      <a:pt x="268" y="1"/>
                      <a:pt x="1" y="269"/>
                      <a:pt x="1" y="590"/>
                    </a:cubicBezTo>
                    <a:lnTo>
                      <a:pt x="1" y="19779"/>
                    </a:lnTo>
                    <a:cubicBezTo>
                      <a:pt x="1" y="20109"/>
                      <a:pt x="268" y="20368"/>
                      <a:pt x="599" y="20368"/>
                    </a:cubicBezTo>
                    <a:lnTo>
                      <a:pt x="13454" y="20368"/>
                    </a:lnTo>
                    <a:cubicBezTo>
                      <a:pt x="13784" y="20368"/>
                      <a:pt x="14052" y="20109"/>
                      <a:pt x="14052" y="19779"/>
                    </a:cubicBezTo>
                    <a:lnTo>
                      <a:pt x="14052" y="590"/>
                    </a:lnTo>
                    <a:cubicBezTo>
                      <a:pt x="14052" y="269"/>
                      <a:pt x="13784" y="1"/>
                      <a:pt x="13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6;p51">
                <a:extLst>
                  <a:ext uri="{FF2B5EF4-FFF2-40B4-BE49-F238E27FC236}">
                    <a16:creationId xmlns:a16="http://schemas.microsoft.com/office/drawing/2014/main" id="{4330307D-CD74-9780-19C0-A6DCD0AF3524}"/>
                  </a:ext>
                </a:extLst>
              </p:cNvPr>
              <p:cNvSpPr/>
              <p:nvPr/>
            </p:nvSpPr>
            <p:spPr>
              <a:xfrm>
                <a:off x="832822" y="2900616"/>
                <a:ext cx="477261" cy="730954"/>
              </a:xfrm>
              <a:custGeom>
                <a:avLst/>
                <a:gdLst/>
                <a:ahLst/>
                <a:cxnLst/>
                <a:rect l="l" t="t" r="r" b="b"/>
                <a:pathLst>
                  <a:path w="12151" h="18610" extrusionOk="0">
                    <a:moveTo>
                      <a:pt x="0" y="0"/>
                    </a:moveTo>
                    <a:lnTo>
                      <a:pt x="0" y="18609"/>
                    </a:lnTo>
                    <a:lnTo>
                      <a:pt x="12151" y="18609"/>
                    </a:lnTo>
                    <a:lnTo>
                      <a:pt x="1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7;p51">
                <a:extLst>
                  <a:ext uri="{FF2B5EF4-FFF2-40B4-BE49-F238E27FC236}">
                    <a16:creationId xmlns:a16="http://schemas.microsoft.com/office/drawing/2014/main" id="{8B929AC5-209F-1589-D3ED-D062E6748D33}"/>
                  </a:ext>
                </a:extLst>
              </p:cNvPr>
              <p:cNvSpPr/>
              <p:nvPr/>
            </p:nvSpPr>
            <p:spPr>
              <a:xfrm>
                <a:off x="823356" y="2900616"/>
                <a:ext cx="477614" cy="730954"/>
              </a:xfrm>
              <a:custGeom>
                <a:avLst/>
                <a:gdLst/>
                <a:ahLst/>
                <a:cxnLst/>
                <a:rect l="l" t="t" r="r" b="b"/>
                <a:pathLst>
                  <a:path w="12160" h="18610" extrusionOk="0">
                    <a:moveTo>
                      <a:pt x="0" y="0"/>
                    </a:moveTo>
                    <a:lnTo>
                      <a:pt x="0" y="18609"/>
                    </a:lnTo>
                    <a:lnTo>
                      <a:pt x="12160" y="18609"/>
                    </a:lnTo>
                    <a:lnTo>
                      <a:pt x="121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78;p51">
                <a:extLst>
                  <a:ext uri="{FF2B5EF4-FFF2-40B4-BE49-F238E27FC236}">
                    <a16:creationId xmlns:a16="http://schemas.microsoft.com/office/drawing/2014/main" id="{4EB6D368-E24B-4E23-F9C0-8C71FBC518F6}"/>
                  </a:ext>
                </a:extLst>
              </p:cNvPr>
              <p:cNvSpPr/>
              <p:nvPr/>
            </p:nvSpPr>
            <p:spPr>
              <a:xfrm>
                <a:off x="946331" y="2846650"/>
                <a:ext cx="231659" cy="70464"/>
              </a:xfrm>
              <a:custGeom>
                <a:avLst/>
                <a:gdLst/>
                <a:ahLst/>
                <a:cxnLst/>
                <a:rect l="l" t="t" r="r" b="b"/>
                <a:pathLst>
                  <a:path w="5898" h="1794" extrusionOk="0">
                    <a:moveTo>
                      <a:pt x="741" y="0"/>
                    </a:moveTo>
                    <a:cubicBezTo>
                      <a:pt x="331" y="0"/>
                      <a:pt x="1" y="339"/>
                      <a:pt x="1" y="750"/>
                    </a:cubicBezTo>
                    <a:lnTo>
                      <a:pt x="1" y="1793"/>
                    </a:lnTo>
                    <a:lnTo>
                      <a:pt x="5898" y="1793"/>
                    </a:lnTo>
                    <a:lnTo>
                      <a:pt x="5898" y="750"/>
                    </a:lnTo>
                    <a:cubicBezTo>
                      <a:pt x="5898" y="339"/>
                      <a:pt x="5568" y="0"/>
                      <a:pt x="5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79;p51">
                <a:extLst>
                  <a:ext uri="{FF2B5EF4-FFF2-40B4-BE49-F238E27FC236}">
                    <a16:creationId xmlns:a16="http://schemas.microsoft.com/office/drawing/2014/main" id="{80D30295-3B6B-8B8C-C64F-715ED095889F}"/>
                  </a:ext>
                </a:extLst>
              </p:cNvPr>
              <p:cNvSpPr/>
              <p:nvPr/>
            </p:nvSpPr>
            <p:spPr>
              <a:xfrm>
                <a:off x="1007995" y="2792684"/>
                <a:ext cx="107974" cy="107974"/>
              </a:xfrm>
              <a:custGeom>
                <a:avLst/>
                <a:gdLst/>
                <a:ahLst/>
                <a:cxnLst/>
                <a:rect l="l" t="t" r="r" b="b"/>
                <a:pathLst>
                  <a:path w="2749" h="2749" extrusionOk="0">
                    <a:moveTo>
                      <a:pt x="1375" y="687"/>
                    </a:moveTo>
                    <a:cubicBezTo>
                      <a:pt x="1758" y="687"/>
                      <a:pt x="2062" y="1000"/>
                      <a:pt x="2062" y="1374"/>
                    </a:cubicBezTo>
                    <a:cubicBezTo>
                      <a:pt x="2062" y="1758"/>
                      <a:pt x="1758" y="2061"/>
                      <a:pt x="1375" y="2061"/>
                    </a:cubicBezTo>
                    <a:cubicBezTo>
                      <a:pt x="1000" y="2061"/>
                      <a:pt x="688" y="1758"/>
                      <a:pt x="688" y="1374"/>
                    </a:cubicBezTo>
                    <a:cubicBezTo>
                      <a:pt x="688" y="1000"/>
                      <a:pt x="1000" y="687"/>
                      <a:pt x="1375" y="687"/>
                    </a:cubicBezTo>
                    <a:close/>
                    <a:moveTo>
                      <a:pt x="1375" y="0"/>
                    </a:moveTo>
                    <a:cubicBezTo>
                      <a:pt x="616" y="0"/>
                      <a:pt x="1" y="616"/>
                      <a:pt x="1" y="1374"/>
                    </a:cubicBezTo>
                    <a:cubicBezTo>
                      <a:pt x="1" y="2133"/>
                      <a:pt x="616" y="2748"/>
                      <a:pt x="1375" y="2748"/>
                    </a:cubicBezTo>
                    <a:cubicBezTo>
                      <a:pt x="2133" y="2748"/>
                      <a:pt x="2749" y="2133"/>
                      <a:pt x="2749" y="1374"/>
                    </a:cubicBezTo>
                    <a:cubicBezTo>
                      <a:pt x="2749" y="616"/>
                      <a:pt x="2133" y="0"/>
                      <a:pt x="1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80;p51">
                <a:extLst>
                  <a:ext uri="{FF2B5EF4-FFF2-40B4-BE49-F238E27FC236}">
                    <a16:creationId xmlns:a16="http://schemas.microsoft.com/office/drawing/2014/main" id="{32E2CAEC-B384-0CA5-F858-D30F986D908B}"/>
                  </a:ext>
                </a:extLst>
              </p:cNvPr>
              <p:cNvSpPr/>
              <p:nvPr/>
            </p:nvSpPr>
            <p:spPr>
              <a:xfrm>
                <a:off x="1172681" y="3046724"/>
                <a:ext cx="61037" cy="60644"/>
              </a:xfrm>
              <a:custGeom>
                <a:avLst/>
                <a:gdLst/>
                <a:ahLst/>
                <a:cxnLst/>
                <a:rect l="l" t="t" r="r" b="b"/>
                <a:pathLst>
                  <a:path w="1554" h="1544" extrusionOk="0">
                    <a:moveTo>
                      <a:pt x="1384" y="72"/>
                    </a:moveTo>
                    <a:cubicBezTo>
                      <a:pt x="1437" y="72"/>
                      <a:pt x="1482" y="116"/>
                      <a:pt x="1482" y="170"/>
                    </a:cubicBezTo>
                    <a:lnTo>
                      <a:pt x="1482" y="1374"/>
                    </a:lnTo>
                    <a:cubicBezTo>
                      <a:pt x="1482" y="1436"/>
                      <a:pt x="1437" y="1481"/>
                      <a:pt x="1384" y="1481"/>
                    </a:cubicBezTo>
                    <a:lnTo>
                      <a:pt x="170" y="1481"/>
                    </a:lnTo>
                    <a:cubicBezTo>
                      <a:pt x="117" y="1481"/>
                      <a:pt x="72" y="1436"/>
                      <a:pt x="72" y="1374"/>
                    </a:cubicBezTo>
                    <a:lnTo>
                      <a:pt x="72" y="170"/>
                    </a:lnTo>
                    <a:cubicBezTo>
                      <a:pt x="72" y="116"/>
                      <a:pt x="117" y="72"/>
                      <a:pt x="170" y="72"/>
                    </a:cubicBezTo>
                    <a:close/>
                    <a:moveTo>
                      <a:pt x="170" y="0"/>
                    </a:moveTo>
                    <a:cubicBezTo>
                      <a:pt x="81" y="0"/>
                      <a:pt x="1" y="81"/>
                      <a:pt x="1" y="170"/>
                    </a:cubicBezTo>
                    <a:lnTo>
                      <a:pt x="1" y="1374"/>
                    </a:lnTo>
                    <a:cubicBezTo>
                      <a:pt x="1" y="1472"/>
                      <a:pt x="81" y="1544"/>
                      <a:pt x="170" y="1544"/>
                    </a:cubicBezTo>
                    <a:lnTo>
                      <a:pt x="1384" y="1544"/>
                    </a:lnTo>
                    <a:cubicBezTo>
                      <a:pt x="1473" y="1544"/>
                      <a:pt x="1553" y="1472"/>
                      <a:pt x="1553" y="1374"/>
                    </a:cubicBezTo>
                    <a:lnTo>
                      <a:pt x="1553" y="170"/>
                    </a:lnTo>
                    <a:cubicBezTo>
                      <a:pt x="1553" y="81"/>
                      <a:pt x="1473" y="0"/>
                      <a:pt x="1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81;p51">
                <a:extLst>
                  <a:ext uri="{FF2B5EF4-FFF2-40B4-BE49-F238E27FC236}">
                    <a16:creationId xmlns:a16="http://schemas.microsoft.com/office/drawing/2014/main" id="{CC3FB107-66CD-3AB9-70D6-9C1A8222E0C6}"/>
                  </a:ext>
                </a:extLst>
              </p:cNvPr>
              <p:cNvSpPr/>
              <p:nvPr/>
            </p:nvSpPr>
            <p:spPr>
              <a:xfrm>
                <a:off x="1153122" y="3019073"/>
                <a:ext cx="114926" cy="80676"/>
              </a:xfrm>
              <a:custGeom>
                <a:avLst/>
                <a:gdLst/>
                <a:ahLst/>
                <a:cxnLst/>
                <a:rect l="l" t="t" r="r" b="b"/>
                <a:pathLst>
                  <a:path w="2926" h="2054" extrusionOk="0">
                    <a:moveTo>
                      <a:pt x="2683" y="0"/>
                    </a:moveTo>
                    <a:cubicBezTo>
                      <a:pt x="2644" y="0"/>
                      <a:pt x="2604" y="16"/>
                      <a:pt x="2568" y="53"/>
                    </a:cubicBezTo>
                    <a:lnTo>
                      <a:pt x="1061" y="1552"/>
                    </a:lnTo>
                    <a:cubicBezTo>
                      <a:pt x="1030" y="1582"/>
                      <a:pt x="1000" y="1612"/>
                      <a:pt x="970" y="1643"/>
                    </a:cubicBezTo>
                    <a:lnTo>
                      <a:pt x="970" y="1643"/>
                    </a:lnTo>
                    <a:cubicBezTo>
                      <a:pt x="765" y="1441"/>
                      <a:pt x="564" y="1234"/>
                      <a:pt x="356" y="1034"/>
                    </a:cubicBezTo>
                    <a:cubicBezTo>
                      <a:pt x="321" y="997"/>
                      <a:pt x="281" y="981"/>
                      <a:pt x="242" y="981"/>
                    </a:cubicBezTo>
                    <a:cubicBezTo>
                      <a:pt x="114" y="981"/>
                      <a:pt x="1" y="1152"/>
                      <a:pt x="124" y="1275"/>
                    </a:cubicBezTo>
                    <a:lnTo>
                      <a:pt x="856" y="2007"/>
                    </a:lnTo>
                    <a:cubicBezTo>
                      <a:pt x="887" y="2038"/>
                      <a:pt x="929" y="2054"/>
                      <a:pt x="973" y="2054"/>
                    </a:cubicBezTo>
                    <a:cubicBezTo>
                      <a:pt x="1016" y="2054"/>
                      <a:pt x="1061" y="2038"/>
                      <a:pt x="1096" y="2007"/>
                    </a:cubicBezTo>
                    <a:cubicBezTo>
                      <a:pt x="1596" y="1507"/>
                      <a:pt x="2096" y="1008"/>
                      <a:pt x="2595" y="499"/>
                    </a:cubicBezTo>
                    <a:lnTo>
                      <a:pt x="2809" y="294"/>
                    </a:lnTo>
                    <a:cubicBezTo>
                      <a:pt x="2926" y="171"/>
                      <a:pt x="2811" y="0"/>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82;p51">
                <a:extLst>
                  <a:ext uri="{FF2B5EF4-FFF2-40B4-BE49-F238E27FC236}">
                    <a16:creationId xmlns:a16="http://schemas.microsoft.com/office/drawing/2014/main" id="{2717B3E3-7485-D241-8011-29F2312E8F43}"/>
                  </a:ext>
                </a:extLst>
              </p:cNvPr>
              <p:cNvSpPr/>
              <p:nvPr/>
            </p:nvSpPr>
            <p:spPr>
              <a:xfrm>
                <a:off x="1172681" y="3159526"/>
                <a:ext cx="61037" cy="60684"/>
              </a:xfrm>
              <a:custGeom>
                <a:avLst/>
                <a:gdLst/>
                <a:ahLst/>
                <a:cxnLst/>
                <a:rect l="l" t="t" r="r" b="b"/>
                <a:pathLst>
                  <a:path w="1554" h="1545" extrusionOk="0">
                    <a:moveTo>
                      <a:pt x="1384" y="63"/>
                    </a:moveTo>
                    <a:cubicBezTo>
                      <a:pt x="1437" y="63"/>
                      <a:pt x="1482" y="108"/>
                      <a:pt x="1482" y="170"/>
                    </a:cubicBezTo>
                    <a:lnTo>
                      <a:pt x="1482" y="1375"/>
                    </a:lnTo>
                    <a:cubicBezTo>
                      <a:pt x="1482" y="1428"/>
                      <a:pt x="1437" y="1473"/>
                      <a:pt x="1384" y="1473"/>
                    </a:cubicBezTo>
                    <a:lnTo>
                      <a:pt x="170" y="1473"/>
                    </a:lnTo>
                    <a:cubicBezTo>
                      <a:pt x="117" y="1473"/>
                      <a:pt x="72" y="1428"/>
                      <a:pt x="72" y="1375"/>
                    </a:cubicBezTo>
                    <a:lnTo>
                      <a:pt x="72" y="170"/>
                    </a:lnTo>
                    <a:cubicBezTo>
                      <a:pt x="72" y="108"/>
                      <a:pt x="117" y="63"/>
                      <a:pt x="170" y="63"/>
                    </a:cubicBezTo>
                    <a:close/>
                    <a:moveTo>
                      <a:pt x="170" y="1"/>
                    </a:moveTo>
                    <a:cubicBezTo>
                      <a:pt x="81" y="1"/>
                      <a:pt x="1" y="72"/>
                      <a:pt x="1" y="170"/>
                    </a:cubicBezTo>
                    <a:lnTo>
                      <a:pt x="1" y="1375"/>
                    </a:lnTo>
                    <a:cubicBezTo>
                      <a:pt x="1" y="1464"/>
                      <a:pt x="81" y="1544"/>
                      <a:pt x="170" y="1544"/>
                    </a:cubicBezTo>
                    <a:lnTo>
                      <a:pt x="1384" y="1544"/>
                    </a:lnTo>
                    <a:cubicBezTo>
                      <a:pt x="1473" y="1544"/>
                      <a:pt x="1553" y="1464"/>
                      <a:pt x="1553" y="1375"/>
                    </a:cubicBezTo>
                    <a:lnTo>
                      <a:pt x="1553" y="170"/>
                    </a:lnTo>
                    <a:cubicBezTo>
                      <a:pt x="1553" y="72"/>
                      <a:pt x="1473" y="1"/>
                      <a:pt x="1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83;p51">
                <a:extLst>
                  <a:ext uri="{FF2B5EF4-FFF2-40B4-BE49-F238E27FC236}">
                    <a16:creationId xmlns:a16="http://schemas.microsoft.com/office/drawing/2014/main" id="{FEC00B87-4D01-1EEE-1F8A-A981A78A21FD}"/>
                  </a:ext>
                </a:extLst>
              </p:cNvPr>
              <p:cNvSpPr/>
              <p:nvPr/>
            </p:nvSpPr>
            <p:spPr>
              <a:xfrm>
                <a:off x="1153082" y="3131718"/>
                <a:ext cx="115044" cy="80755"/>
              </a:xfrm>
              <a:custGeom>
                <a:avLst/>
                <a:gdLst/>
                <a:ahLst/>
                <a:cxnLst/>
                <a:rect l="l" t="t" r="r" b="b"/>
                <a:pathLst>
                  <a:path w="2929" h="2056" extrusionOk="0">
                    <a:moveTo>
                      <a:pt x="2679" y="0"/>
                    </a:moveTo>
                    <a:cubicBezTo>
                      <a:pt x="2642" y="0"/>
                      <a:pt x="2603" y="15"/>
                      <a:pt x="2569" y="49"/>
                    </a:cubicBezTo>
                    <a:cubicBezTo>
                      <a:pt x="2070" y="548"/>
                      <a:pt x="1561" y="1048"/>
                      <a:pt x="1062" y="1556"/>
                    </a:cubicBezTo>
                    <a:cubicBezTo>
                      <a:pt x="1032" y="1583"/>
                      <a:pt x="1001" y="1611"/>
                      <a:pt x="972" y="1640"/>
                    </a:cubicBezTo>
                    <a:lnTo>
                      <a:pt x="972" y="1640"/>
                    </a:lnTo>
                    <a:cubicBezTo>
                      <a:pt x="766" y="1439"/>
                      <a:pt x="565" y="1238"/>
                      <a:pt x="357" y="1030"/>
                    </a:cubicBezTo>
                    <a:cubicBezTo>
                      <a:pt x="323" y="996"/>
                      <a:pt x="285" y="982"/>
                      <a:pt x="247" y="982"/>
                    </a:cubicBezTo>
                    <a:cubicBezTo>
                      <a:pt x="118" y="982"/>
                      <a:pt x="0" y="1153"/>
                      <a:pt x="125" y="1271"/>
                    </a:cubicBezTo>
                    <a:lnTo>
                      <a:pt x="857" y="2002"/>
                    </a:lnTo>
                    <a:cubicBezTo>
                      <a:pt x="888" y="2038"/>
                      <a:pt x="930" y="2056"/>
                      <a:pt x="974" y="2056"/>
                    </a:cubicBezTo>
                    <a:cubicBezTo>
                      <a:pt x="1017" y="2056"/>
                      <a:pt x="1062" y="2038"/>
                      <a:pt x="1097" y="2002"/>
                    </a:cubicBezTo>
                    <a:cubicBezTo>
                      <a:pt x="1597" y="1503"/>
                      <a:pt x="2097" y="1003"/>
                      <a:pt x="2596" y="504"/>
                    </a:cubicBezTo>
                    <a:lnTo>
                      <a:pt x="2810" y="289"/>
                    </a:lnTo>
                    <a:cubicBezTo>
                      <a:pt x="2928" y="172"/>
                      <a:pt x="2809"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84;p51">
                <a:extLst>
                  <a:ext uri="{FF2B5EF4-FFF2-40B4-BE49-F238E27FC236}">
                    <a16:creationId xmlns:a16="http://schemas.microsoft.com/office/drawing/2014/main" id="{9FD4D8C7-6008-7714-F807-4E9DCE0DBB5F}"/>
                  </a:ext>
                </a:extLst>
              </p:cNvPr>
              <p:cNvSpPr/>
              <p:nvPr/>
            </p:nvSpPr>
            <p:spPr>
              <a:xfrm>
                <a:off x="1172681" y="3266751"/>
                <a:ext cx="61037" cy="60644"/>
              </a:xfrm>
              <a:custGeom>
                <a:avLst/>
                <a:gdLst/>
                <a:ahLst/>
                <a:cxnLst/>
                <a:rect l="l" t="t" r="r" b="b"/>
                <a:pathLst>
                  <a:path w="1554" h="1544" extrusionOk="0">
                    <a:moveTo>
                      <a:pt x="1384" y="72"/>
                    </a:moveTo>
                    <a:cubicBezTo>
                      <a:pt x="1437" y="72"/>
                      <a:pt x="1482" y="117"/>
                      <a:pt x="1482" y="170"/>
                    </a:cubicBezTo>
                    <a:lnTo>
                      <a:pt x="1482" y="1374"/>
                    </a:lnTo>
                    <a:cubicBezTo>
                      <a:pt x="1482" y="1437"/>
                      <a:pt x="1437" y="1481"/>
                      <a:pt x="1384" y="1481"/>
                    </a:cubicBezTo>
                    <a:lnTo>
                      <a:pt x="170" y="1481"/>
                    </a:lnTo>
                    <a:cubicBezTo>
                      <a:pt x="117" y="1481"/>
                      <a:pt x="72" y="1437"/>
                      <a:pt x="72" y="1374"/>
                    </a:cubicBezTo>
                    <a:lnTo>
                      <a:pt x="72" y="170"/>
                    </a:lnTo>
                    <a:cubicBezTo>
                      <a:pt x="72" y="117"/>
                      <a:pt x="117" y="72"/>
                      <a:pt x="170" y="72"/>
                    </a:cubicBezTo>
                    <a:close/>
                    <a:moveTo>
                      <a:pt x="170" y="1"/>
                    </a:moveTo>
                    <a:cubicBezTo>
                      <a:pt x="81" y="1"/>
                      <a:pt x="1" y="81"/>
                      <a:pt x="1" y="170"/>
                    </a:cubicBezTo>
                    <a:lnTo>
                      <a:pt x="1" y="1374"/>
                    </a:lnTo>
                    <a:cubicBezTo>
                      <a:pt x="1" y="1473"/>
                      <a:pt x="81" y="1544"/>
                      <a:pt x="170" y="1544"/>
                    </a:cubicBezTo>
                    <a:lnTo>
                      <a:pt x="1384" y="1544"/>
                    </a:lnTo>
                    <a:cubicBezTo>
                      <a:pt x="1473" y="1544"/>
                      <a:pt x="1553" y="1473"/>
                      <a:pt x="1553" y="1374"/>
                    </a:cubicBezTo>
                    <a:lnTo>
                      <a:pt x="1553" y="170"/>
                    </a:lnTo>
                    <a:cubicBezTo>
                      <a:pt x="1553" y="81"/>
                      <a:pt x="1473" y="1"/>
                      <a:pt x="1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85;p51">
                <a:extLst>
                  <a:ext uri="{FF2B5EF4-FFF2-40B4-BE49-F238E27FC236}">
                    <a16:creationId xmlns:a16="http://schemas.microsoft.com/office/drawing/2014/main" id="{AEB6ECA4-771A-AA9B-3730-C86155F44773}"/>
                  </a:ext>
                </a:extLst>
              </p:cNvPr>
              <p:cNvSpPr/>
              <p:nvPr/>
            </p:nvSpPr>
            <p:spPr>
              <a:xfrm>
                <a:off x="1153122" y="3239100"/>
                <a:ext cx="114926" cy="80676"/>
              </a:xfrm>
              <a:custGeom>
                <a:avLst/>
                <a:gdLst/>
                <a:ahLst/>
                <a:cxnLst/>
                <a:rect l="l" t="t" r="r" b="b"/>
                <a:pathLst>
                  <a:path w="2926" h="2054" extrusionOk="0">
                    <a:moveTo>
                      <a:pt x="2683" y="0"/>
                    </a:moveTo>
                    <a:cubicBezTo>
                      <a:pt x="2644" y="0"/>
                      <a:pt x="2604" y="16"/>
                      <a:pt x="2568" y="53"/>
                    </a:cubicBezTo>
                    <a:lnTo>
                      <a:pt x="1061" y="1552"/>
                    </a:lnTo>
                    <a:cubicBezTo>
                      <a:pt x="1031" y="1582"/>
                      <a:pt x="1001" y="1612"/>
                      <a:pt x="972" y="1642"/>
                    </a:cubicBezTo>
                    <a:lnTo>
                      <a:pt x="972" y="1642"/>
                    </a:lnTo>
                    <a:cubicBezTo>
                      <a:pt x="766" y="1436"/>
                      <a:pt x="564" y="1235"/>
                      <a:pt x="356" y="1035"/>
                    </a:cubicBezTo>
                    <a:cubicBezTo>
                      <a:pt x="321" y="997"/>
                      <a:pt x="281" y="982"/>
                      <a:pt x="242" y="982"/>
                    </a:cubicBezTo>
                    <a:cubicBezTo>
                      <a:pt x="114" y="982"/>
                      <a:pt x="1" y="1152"/>
                      <a:pt x="124" y="1276"/>
                    </a:cubicBezTo>
                    <a:lnTo>
                      <a:pt x="856" y="2007"/>
                    </a:lnTo>
                    <a:cubicBezTo>
                      <a:pt x="887" y="2038"/>
                      <a:pt x="929" y="2054"/>
                      <a:pt x="973" y="2054"/>
                    </a:cubicBezTo>
                    <a:cubicBezTo>
                      <a:pt x="1016" y="2054"/>
                      <a:pt x="1061" y="2038"/>
                      <a:pt x="1096" y="2007"/>
                    </a:cubicBezTo>
                    <a:cubicBezTo>
                      <a:pt x="1596" y="1507"/>
                      <a:pt x="2096" y="999"/>
                      <a:pt x="2595" y="499"/>
                    </a:cubicBezTo>
                    <a:lnTo>
                      <a:pt x="2809" y="294"/>
                    </a:lnTo>
                    <a:cubicBezTo>
                      <a:pt x="2926" y="171"/>
                      <a:pt x="2811" y="0"/>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86;p51">
                <a:extLst>
                  <a:ext uri="{FF2B5EF4-FFF2-40B4-BE49-F238E27FC236}">
                    <a16:creationId xmlns:a16="http://schemas.microsoft.com/office/drawing/2014/main" id="{A60F670C-7770-4C54-F5EA-B7325B1B89B7}"/>
                  </a:ext>
                </a:extLst>
              </p:cNvPr>
              <p:cNvSpPr/>
              <p:nvPr/>
            </p:nvSpPr>
            <p:spPr>
              <a:xfrm>
                <a:off x="1172681" y="3376057"/>
                <a:ext cx="61037" cy="60684"/>
              </a:xfrm>
              <a:custGeom>
                <a:avLst/>
                <a:gdLst/>
                <a:ahLst/>
                <a:cxnLst/>
                <a:rect l="l" t="t" r="r" b="b"/>
                <a:pathLst>
                  <a:path w="1554" h="1545" extrusionOk="0">
                    <a:moveTo>
                      <a:pt x="1384" y="63"/>
                    </a:moveTo>
                    <a:cubicBezTo>
                      <a:pt x="1437" y="63"/>
                      <a:pt x="1482" y="108"/>
                      <a:pt x="1482" y="170"/>
                    </a:cubicBezTo>
                    <a:lnTo>
                      <a:pt x="1482" y="1375"/>
                    </a:lnTo>
                    <a:cubicBezTo>
                      <a:pt x="1482" y="1428"/>
                      <a:pt x="1437" y="1473"/>
                      <a:pt x="1384" y="1473"/>
                    </a:cubicBezTo>
                    <a:lnTo>
                      <a:pt x="170" y="1473"/>
                    </a:lnTo>
                    <a:cubicBezTo>
                      <a:pt x="117" y="1473"/>
                      <a:pt x="72" y="1428"/>
                      <a:pt x="72" y="1375"/>
                    </a:cubicBezTo>
                    <a:lnTo>
                      <a:pt x="72" y="170"/>
                    </a:lnTo>
                    <a:cubicBezTo>
                      <a:pt x="72" y="108"/>
                      <a:pt x="117" y="63"/>
                      <a:pt x="170" y="63"/>
                    </a:cubicBezTo>
                    <a:close/>
                    <a:moveTo>
                      <a:pt x="170" y="1"/>
                    </a:moveTo>
                    <a:cubicBezTo>
                      <a:pt x="81" y="1"/>
                      <a:pt x="1" y="72"/>
                      <a:pt x="1" y="170"/>
                    </a:cubicBezTo>
                    <a:lnTo>
                      <a:pt x="1" y="1375"/>
                    </a:lnTo>
                    <a:cubicBezTo>
                      <a:pt x="1" y="1464"/>
                      <a:pt x="81" y="1544"/>
                      <a:pt x="170" y="1544"/>
                    </a:cubicBezTo>
                    <a:lnTo>
                      <a:pt x="1384" y="1544"/>
                    </a:lnTo>
                    <a:cubicBezTo>
                      <a:pt x="1473" y="1544"/>
                      <a:pt x="1553" y="1464"/>
                      <a:pt x="1553" y="1375"/>
                    </a:cubicBezTo>
                    <a:lnTo>
                      <a:pt x="1553" y="170"/>
                    </a:lnTo>
                    <a:cubicBezTo>
                      <a:pt x="1553" y="72"/>
                      <a:pt x="1473" y="1"/>
                      <a:pt x="1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87;p51">
                <a:extLst>
                  <a:ext uri="{FF2B5EF4-FFF2-40B4-BE49-F238E27FC236}">
                    <a16:creationId xmlns:a16="http://schemas.microsoft.com/office/drawing/2014/main" id="{069BB418-2231-280C-9081-6A03C631389E}"/>
                  </a:ext>
                </a:extLst>
              </p:cNvPr>
              <p:cNvSpPr/>
              <p:nvPr/>
            </p:nvSpPr>
            <p:spPr>
              <a:xfrm>
                <a:off x="1153082" y="3348249"/>
                <a:ext cx="115044" cy="80794"/>
              </a:xfrm>
              <a:custGeom>
                <a:avLst/>
                <a:gdLst/>
                <a:ahLst/>
                <a:cxnLst/>
                <a:rect l="l" t="t" r="r" b="b"/>
                <a:pathLst>
                  <a:path w="2929" h="2057" extrusionOk="0">
                    <a:moveTo>
                      <a:pt x="2679" y="1"/>
                    </a:moveTo>
                    <a:cubicBezTo>
                      <a:pt x="2642" y="1"/>
                      <a:pt x="2603" y="15"/>
                      <a:pt x="2569" y="49"/>
                    </a:cubicBezTo>
                    <a:lnTo>
                      <a:pt x="1062" y="1556"/>
                    </a:lnTo>
                    <a:cubicBezTo>
                      <a:pt x="1032" y="1583"/>
                      <a:pt x="1001" y="1611"/>
                      <a:pt x="972" y="1640"/>
                    </a:cubicBezTo>
                    <a:lnTo>
                      <a:pt x="972" y="1640"/>
                    </a:lnTo>
                    <a:cubicBezTo>
                      <a:pt x="766" y="1439"/>
                      <a:pt x="565" y="1238"/>
                      <a:pt x="357" y="1030"/>
                    </a:cubicBezTo>
                    <a:cubicBezTo>
                      <a:pt x="323" y="996"/>
                      <a:pt x="285" y="982"/>
                      <a:pt x="247" y="982"/>
                    </a:cubicBezTo>
                    <a:cubicBezTo>
                      <a:pt x="118" y="982"/>
                      <a:pt x="0" y="1153"/>
                      <a:pt x="125" y="1271"/>
                    </a:cubicBezTo>
                    <a:lnTo>
                      <a:pt x="857" y="2002"/>
                    </a:lnTo>
                    <a:cubicBezTo>
                      <a:pt x="888" y="2038"/>
                      <a:pt x="930" y="2056"/>
                      <a:pt x="974" y="2056"/>
                    </a:cubicBezTo>
                    <a:cubicBezTo>
                      <a:pt x="1017" y="2056"/>
                      <a:pt x="1062" y="2038"/>
                      <a:pt x="1097" y="2002"/>
                    </a:cubicBezTo>
                    <a:cubicBezTo>
                      <a:pt x="1597" y="1503"/>
                      <a:pt x="2097" y="1003"/>
                      <a:pt x="2596" y="504"/>
                    </a:cubicBezTo>
                    <a:lnTo>
                      <a:pt x="2810" y="290"/>
                    </a:lnTo>
                    <a:cubicBezTo>
                      <a:pt x="2928" y="172"/>
                      <a:pt x="2809"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88;p51">
                <a:extLst>
                  <a:ext uri="{FF2B5EF4-FFF2-40B4-BE49-F238E27FC236}">
                    <a16:creationId xmlns:a16="http://schemas.microsoft.com/office/drawing/2014/main" id="{3CFE7350-579C-A58B-F6B9-2EA6C7C0B59E}"/>
                  </a:ext>
                </a:extLst>
              </p:cNvPr>
              <p:cNvSpPr/>
              <p:nvPr/>
            </p:nvSpPr>
            <p:spPr>
              <a:xfrm>
                <a:off x="887495" y="3045664"/>
                <a:ext cx="244934" cy="9505"/>
              </a:xfrm>
              <a:custGeom>
                <a:avLst/>
                <a:gdLst/>
                <a:ahLst/>
                <a:cxnLst/>
                <a:rect l="l" t="t" r="r" b="b"/>
                <a:pathLst>
                  <a:path w="6236" h="242" extrusionOk="0">
                    <a:moveTo>
                      <a:pt x="116" y="0"/>
                    </a:moveTo>
                    <a:cubicBezTo>
                      <a:pt x="54" y="0"/>
                      <a:pt x="0" y="54"/>
                      <a:pt x="0" y="116"/>
                    </a:cubicBezTo>
                    <a:cubicBezTo>
                      <a:pt x="0" y="188"/>
                      <a:pt x="54" y="241"/>
                      <a:pt x="116" y="241"/>
                    </a:cubicBezTo>
                    <a:lnTo>
                      <a:pt x="6111" y="241"/>
                    </a:lnTo>
                    <a:cubicBezTo>
                      <a:pt x="6182" y="241"/>
                      <a:pt x="6236" y="188"/>
                      <a:pt x="6236" y="116"/>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89;p51">
                <a:extLst>
                  <a:ext uri="{FF2B5EF4-FFF2-40B4-BE49-F238E27FC236}">
                    <a16:creationId xmlns:a16="http://schemas.microsoft.com/office/drawing/2014/main" id="{F71CF5EC-6330-8FB6-BF8F-DFA30B0E130F}"/>
                  </a:ext>
                </a:extLst>
              </p:cNvPr>
              <p:cNvSpPr/>
              <p:nvPr/>
            </p:nvSpPr>
            <p:spPr>
              <a:xfrm>
                <a:off x="887495" y="3070172"/>
                <a:ext cx="244934" cy="9505"/>
              </a:xfrm>
              <a:custGeom>
                <a:avLst/>
                <a:gdLst/>
                <a:ahLst/>
                <a:cxnLst/>
                <a:rect l="l" t="t" r="r" b="b"/>
                <a:pathLst>
                  <a:path w="6236" h="242" extrusionOk="0">
                    <a:moveTo>
                      <a:pt x="116" y="1"/>
                    </a:moveTo>
                    <a:cubicBezTo>
                      <a:pt x="54" y="1"/>
                      <a:pt x="0" y="54"/>
                      <a:pt x="0" y="126"/>
                    </a:cubicBezTo>
                    <a:cubicBezTo>
                      <a:pt x="0" y="188"/>
                      <a:pt x="54" y="242"/>
                      <a:pt x="116" y="242"/>
                    </a:cubicBezTo>
                    <a:lnTo>
                      <a:pt x="6111" y="242"/>
                    </a:lnTo>
                    <a:cubicBezTo>
                      <a:pt x="6182" y="242"/>
                      <a:pt x="6236" y="188"/>
                      <a:pt x="6236" y="126"/>
                    </a:cubicBezTo>
                    <a:cubicBezTo>
                      <a:pt x="6236" y="54"/>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90;p51">
                <a:extLst>
                  <a:ext uri="{FF2B5EF4-FFF2-40B4-BE49-F238E27FC236}">
                    <a16:creationId xmlns:a16="http://schemas.microsoft.com/office/drawing/2014/main" id="{5FF21BE4-A05D-031F-84D3-E5EA6D2772E6}"/>
                  </a:ext>
                </a:extLst>
              </p:cNvPr>
              <p:cNvSpPr/>
              <p:nvPr/>
            </p:nvSpPr>
            <p:spPr>
              <a:xfrm>
                <a:off x="887495" y="3094720"/>
                <a:ext cx="187118" cy="9859"/>
              </a:xfrm>
              <a:custGeom>
                <a:avLst/>
                <a:gdLst/>
                <a:ahLst/>
                <a:cxnLst/>
                <a:rect l="l" t="t" r="r" b="b"/>
                <a:pathLst>
                  <a:path w="4764" h="251" extrusionOk="0">
                    <a:moveTo>
                      <a:pt x="116" y="0"/>
                    </a:moveTo>
                    <a:cubicBezTo>
                      <a:pt x="54" y="0"/>
                      <a:pt x="0" y="54"/>
                      <a:pt x="0" y="125"/>
                    </a:cubicBezTo>
                    <a:cubicBezTo>
                      <a:pt x="0" y="197"/>
                      <a:pt x="54" y="250"/>
                      <a:pt x="116" y="250"/>
                    </a:cubicBezTo>
                    <a:lnTo>
                      <a:pt x="4639" y="250"/>
                    </a:lnTo>
                    <a:cubicBezTo>
                      <a:pt x="4710" y="250"/>
                      <a:pt x="4764" y="197"/>
                      <a:pt x="4764" y="125"/>
                    </a:cubicBezTo>
                    <a:cubicBezTo>
                      <a:pt x="4764" y="54"/>
                      <a:pt x="4710" y="0"/>
                      <a:pt x="4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91;p51">
                <a:extLst>
                  <a:ext uri="{FF2B5EF4-FFF2-40B4-BE49-F238E27FC236}">
                    <a16:creationId xmlns:a16="http://schemas.microsoft.com/office/drawing/2014/main" id="{BE035F5D-F8C5-F6F1-5154-49152AA1EA24}"/>
                  </a:ext>
                </a:extLst>
              </p:cNvPr>
              <p:cNvSpPr/>
              <p:nvPr/>
            </p:nvSpPr>
            <p:spPr>
              <a:xfrm>
                <a:off x="887495" y="3158151"/>
                <a:ext cx="244934" cy="9466"/>
              </a:xfrm>
              <a:custGeom>
                <a:avLst/>
                <a:gdLst/>
                <a:ahLst/>
                <a:cxnLst/>
                <a:rect l="l" t="t" r="r" b="b"/>
                <a:pathLst>
                  <a:path w="6236" h="241" extrusionOk="0">
                    <a:moveTo>
                      <a:pt x="116" y="0"/>
                    </a:moveTo>
                    <a:cubicBezTo>
                      <a:pt x="54" y="0"/>
                      <a:pt x="0" y="54"/>
                      <a:pt x="0" y="125"/>
                    </a:cubicBezTo>
                    <a:cubicBezTo>
                      <a:pt x="0" y="187"/>
                      <a:pt x="54" y="241"/>
                      <a:pt x="116" y="241"/>
                    </a:cubicBezTo>
                    <a:lnTo>
                      <a:pt x="6111" y="241"/>
                    </a:lnTo>
                    <a:cubicBezTo>
                      <a:pt x="6182" y="241"/>
                      <a:pt x="6236" y="187"/>
                      <a:pt x="6236" y="125"/>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2;p51">
                <a:extLst>
                  <a:ext uri="{FF2B5EF4-FFF2-40B4-BE49-F238E27FC236}">
                    <a16:creationId xmlns:a16="http://schemas.microsoft.com/office/drawing/2014/main" id="{5049FB75-FC58-84FA-08AB-D257F3C5B096}"/>
                  </a:ext>
                </a:extLst>
              </p:cNvPr>
              <p:cNvSpPr/>
              <p:nvPr/>
            </p:nvSpPr>
            <p:spPr>
              <a:xfrm>
                <a:off x="887495" y="3182660"/>
                <a:ext cx="244934" cy="9859"/>
              </a:xfrm>
              <a:custGeom>
                <a:avLst/>
                <a:gdLst/>
                <a:ahLst/>
                <a:cxnLst/>
                <a:rect l="l" t="t" r="r" b="b"/>
                <a:pathLst>
                  <a:path w="6236" h="251" extrusionOk="0">
                    <a:moveTo>
                      <a:pt x="116" y="1"/>
                    </a:moveTo>
                    <a:cubicBezTo>
                      <a:pt x="54" y="1"/>
                      <a:pt x="0" y="54"/>
                      <a:pt x="0" y="125"/>
                    </a:cubicBezTo>
                    <a:cubicBezTo>
                      <a:pt x="0" y="197"/>
                      <a:pt x="54" y="250"/>
                      <a:pt x="116" y="250"/>
                    </a:cubicBezTo>
                    <a:lnTo>
                      <a:pt x="6111" y="250"/>
                    </a:lnTo>
                    <a:cubicBezTo>
                      <a:pt x="6182" y="250"/>
                      <a:pt x="6236" y="197"/>
                      <a:pt x="6236" y="125"/>
                    </a:cubicBezTo>
                    <a:cubicBezTo>
                      <a:pt x="6236" y="54"/>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93;p51">
                <a:extLst>
                  <a:ext uri="{FF2B5EF4-FFF2-40B4-BE49-F238E27FC236}">
                    <a16:creationId xmlns:a16="http://schemas.microsoft.com/office/drawing/2014/main" id="{771466E5-276E-758E-1DCB-75C24C7B062F}"/>
                  </a:ext>
                </a:extLst>
              </p:cNvPr>
              <p:cNvSpPr/>
              <p:nvPr/>
            </p:nvSpPr>
            <p:spPr>
              <a:xfrm>
                <a:off x="887495" y="3207522"/>
                <a:ext cx="187118" cy="9505"/>
              </a:xfrm>
              <a:custGeom>
                <a:avLst/>
                <a:gdLst/>
                <a:ahLst/>
                <a:cxnLst/>
                <a:rect l="l" t="t" r="r" b="b"/>
                <a:pathLst>
                  <a:path w="4764" h="242" extrusionOk="0">
                    <a:moveTo>
                      <a:pt x="116" y="1"/>
                    </a:moveTo>
                    <a:cubicBezTo>
                      <a:pt x="54" y="1"/>
                      <a:pt x="0" y="54"/>
                      <a:pt x="0" y="117"/>
                    </a:cubicBezTo>
                    <a:cubicBezTo>
                      <a:pt x="0" y="188"/>
                      <a:pt x="54" y="242"/>
                      <a:pt x="116" y="242"/>
                    </a:cubicBezTo>
                    <a:lnTo>
                      <a:pt x="4639" y="242"/>
                    </a:lnTo>
                    <a:cubicBezTo>
                      <a:pt x="4710" y="242"/>
                      <a:pt x="4764" y="188"/>
                      <a:pt x="4764" y="117"/>
                    </a:cubicBezTo>
                    <a:cubicBezTo>
                      <a:pt x="4764" y="54"/>
                      <a:pt x="4710" y="1"/>
                      <a:pt x="4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94;p51">
                <a:extLst>
                  <a:ext uri="{FF2B5EF4-FFF2-40B4-BE49-F238E27FC236}">
                    <a16:creationId xmlns:a16="http://schemas.microsoft.com/office/drawing/2014/main" id="{67703F1F-DE8C-EDA9-A3D6-EDECCA2FC735}"/>
                  </a:ext>
                </a:extLst>
              </p:cNvPr>
              <p:cNvSpPr/>
              <p:nvPr/>
            </p:nvSpPr>
            <p:spPr>
              <a:xfrm>
                <a:off x="887495" y="3265337"/>
                <a:ext cx="244934" cy="9859"/>
              </a:xfrm>
              <a:custGeom>
                <a:avLst/>
                <a:gdLst/>
                <a:ahLst/>
                <a:cxnLst/>
                <a:rect l="l" t="t" r="r" b="b"/>
                <a:pathLst>
                  <a:path w="6236" h="251" extrusionOk="0">
                    <a:moveTo>
                      <a:pt x="116" y="1"/>
                    </a:moveTo>
                    <a:cubicBezTo>
                      <a:pt x="54" y="1"/>
                      <a:pt x="0" y="63"/>
                      <a:pt x="0" y="126"/>
                    </a:cubicBezTo>
                    <a:cubicBezTo>
                      <a:pt x="0" y="197"/>
                      <a:pt x="54" y="251"/>
                      <a:pt x="116" y="251"/>
                    </a:cubicBezTo>
                    <a:lnTo>
                      <a:pt x="6111" y="251"/>
                    </a:lnTo>
                    <a:cubicBezTo>
                      <a:pt x="6182" y="251"/>
                      <a:pt x="6236" y="197"/>
                      <a:pt x="6236" y="126"/>
                    </a:cubicBezTo>
                    <a:cubicBezTo>
                      <a:pt x="6236" y="63"/>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95;p51">
                <a:extLst>
                  <a:ext uri="{FF2B5EF4-FFF2-40B4-BE49-F238E27FC236}">
                    <a16:creationId xmlns:a16="http://schemas.microsoft.com/office/drawing/2014/main" id="{DB3775CE-74CD-4490-0150-3286BC55EC35}"/>
                  </a:ext>
                </a:extLst>
              </p:cNvPr>
              <p:cNvSpPr/>
              <p:nvPr/>
            </p:nvSpPr>
            <p:spPr>
              <a:xfrm>
                <a:off x="887495" y="3290238"/>
                <a:ext cx="244934" cy="9505"/>
              </a:xfrm>
              <a:custGeom>
                <a:avLst/>
                <a:gdLst/>
                <a:ahLst/>
                <a:cxnLst/>
                <a:rect l="l" t="t" r="r" b="b"/>
                <a:pathLst>
                  <a:path w="6236" h="242" extrusionOk="0">
                    <a:moveTo>
                      <a:pt x="116" y="0"/>
                    </a:moveTo>
                    <a:cubicBezTo>
                      <a:pt x="54" y="0"/>
                      <a:pt x="0" y="54"/>
                      <a:pt x="0" y="125"/>
                    </a:cubicBezTo>
                    <a:cubicBezTo>
                      <a:pt x="0" y="188"/>
                      <a:pt x="54" y="241"/>
                      <a:pt x="116" y="241"/>
                    </a:cubicBezTo>
                    <a:lnTo>
                      <a:pt x="6111" y="241"/>
                    </a:lnTo>
                    <a:cubicBezTo>
                      <a:pt x="6182" y="241"/>
                      <a:pt x="6236" y="188"/>
                      <a:pt x="6236" y="125"/>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96;p51">
                <a:extLst>
                  <a:ext uri="{FF2B5EF4-FFF2-40B4-BE49-F238E27FC236}">
                    <a16:creationId xmlns:a16="http://schemas.microsoft.com/office/drawing/2014/main" id="{44BC9B91-D5DB-94C8-1564-2A08BB8E51B0}"/>
                  </a:ext>
                </a:extLst>
              </p:cNvPr>
              <p:cNvSpPr/>
              <p:nvPr/>
            </p:nvSpPr>
            <p:spPr>
              <a:xfrm>
                <a:off x="887495" y="3314746"/>
                <a:ext cx="187118" cy="9859"/>
              </a:xfrm>
              <a:custGeom>
                <a:avLst/>
                <a:gdLst/>
                <a:ahLst/>
                <a:cxnLst/>
                <a:rect l="l" t="t" r="r" b="b"/>
                <a:pathLst>
                  <a:path w="4764" h="251" extrusionOk="0">
                    <a:moveTo>
                      <a:pt x="116" y="1"/>
                    </a:moveTo>
                    <a:cubicBezTo>
                      <a:pt x="54" y="1"/>
                      <a:pt x="0" y="54"/>
                      <a:pt x="0" y="126"/>
                    </a:cubicBezTo>
                    <a:cubicBezTo>
                      <a:pt x="0" y="188"/>
                      <a:pt x="54" y="251"/>
                      <a:pt x="116" y="251"/>
                    </a:cubicBezTo>
                    <a:lnTo>
                      <a:pt x="4639" y="251"/>
                    </a:lnTo>
                    <a:cubicBezTo>
                      <a:pt x="4710" y="251"/>
                      <a:pt x="4764" y="188"/>
                      <a:pt x="4764" y="126"/>
                    </a:cubicBezTo>
                    <a:cubicBezTo>
                      <a:pt x="4764" y="54"/>
                      <a:pt x="4710" y="1"/>
                      <a:pt x="4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97;p51">
                <a:extLst>
                  <a:ext uri="{FF2B5EF4-FFF2-40B4-BE49-F238E27FC236}">
                    <a16:creationId xmlns:a16="http://schemas.microsoft.com/office/drawing/2014/main" id="{21A84C1E-20E0-BF1D-EBCB-607BF9D2FACC}"/>
                  </a:ext>
                </a:extLst>
              </p:cNvPr>
              <p:cNvSpPr/>
              <p:nvPr/>
            </p:nvSpPr>
            <p:spPr>
              <a:xfrm>
                <a:off x="887495" y="3374682"/>
                <a:ext cx="244934" cy="9505"/>
              </a:xfrm>
              <a:custGeom>
                <a:avLst/>
                <a:gdLst/>
                <a:ahLst/>
                <a:cxnLst/>
                <a:rect l="l" t="t" r="r" b="b"/>
                <a:pathLst>
                  <a:path w="6236" h="242" extrusionOk="0">
                    <a:moveTo>
                      <a:pt x="116" y="0"/>
                    </a:moveTo>
                    <a:cubicBezTo>
                      <a:pt x="54" y="0"/>
                      <a:pt x="0" y="54"/>
                      <a:pt x="0" y="125"/>
                    </a:cubicBezTo>
                    <a:cubicBezTo>
                      <a:pt x="0" y="188"/>
                      <a:pt x="54" y="241"/>
                      <a:pt x="116" y="241"/>
                    </a:cubicBezTo>
                    <a:lnTo>
                      <a:pt x="6111" y="241"/>
                    </a:lnTo>
                    <a:cubicBezTo>
                      <a:pt x="6182" y="241"/>
                      <a:pt x="6236" y="188"/>
                      <a:pt x="6236" y="125"/>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98;p51">
                <a:extLst>
                  <a:ext uri="{FF2B5EF4-FFF2-40B4-BE49-F238E27FC236}">
                    <a16:creationId xmlns:a16="http://schemas.microsoft.com/office/drawing/2014/main" id="{C672FB63-03E8-B01A-6F1B-8D1154BA5A45}"/>
                  </a:ext>
                </a:extLst>
              </p:cNvPr>
              <p:cNvSpPr/>
              <p:nvPr/>
            </p:nvSpPr>
            <p:spPr>
              <a:xfrm>
                <a:off x="887495" y="3399191"/>
                <a:ext cx="244934" cy="9859"/>
              </a:xfrm>
              <a:custGeom>
                <a:avLst/>
                <a:gdLst/>
                <a:ahLst/>
                <a:cxnLst/>
                <a:rect l="l" t="t" r="r" b="b"/>
                <a:pathLst>
                  <a:path w="6236" h="251" extrusionOk="0">
                    <a:moveTo>
                      <a:pt x="116" y="1"/>
                    </a:moveTo>
                    <a:cubicBezTo>
                      <a:pt x="54" y="1"/>
                      <a:pt x="0" y="54"/>
                      <a:pt x="0" y="126"/>
                    </a:cubicBezTo>
                    <a:cubicBezTo>
                      <a:pt x="0" y="197"/>
                      <a:pt x="54" y="251"/>
                      <a:pt x="116" y="251"/>
                    </a:cubicBezTo>
                    <a:lnTo>
                      <a:pt x="6111" y="251"/>
                    </a:lnTo>
                    <a:cubicBezTo>
                      <a:pt x="6182" y="251"/>
                      <a:pt x="6236" y="197"/>
                      <a:pt x="6236" y="126"/>
                    </a:cubicBezTo>
                    <a:cubicBezTo>
                      <a:pt x="6236" y="54"/>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99;p51">
                <a:extLst>
                  <a:ext uri="{FF2B5EF4-FFF2-40B4-BE49-F238E27FC236}">
                    <a16:creationId xmlns:a16="http://schemas.microsoft.com/office/drawing/2014/main" id="{5B570A46-FB5A-2F4E-049D-F47D99716B9A}"/>
                  </a:ext>
                </a:extLst>
              </p:cNvPr>
              <p:cNvSpPr/>
              <p:nvPr/>
            </p:nvSpPr>
            <p:spPr>
              <a:xfrm>
                <a:off x="887495" y="3424092"/>
                <a:ext cx="187118" cy="9466"/>
              </a:xfrm>
              <a:custGeom>
                <a:avLst/>
                <a:gdLst/>
                <a:ahLst/>
                <a:cxnLst/>
                <a:rect l="l" t="t" r="r" b="b"/>
                <a:pathLst>
                  <a:path w="4764" h="241" extrusionOk="0">
                    <a:moveTo>
                      <a:pt x="116" y="0"/>
                    </a:moveTo>
                    <a:cubicBezTo>
                      <a:pt x="54" y="0"/>
                      <a:pt x="0" y="54"/>
                      <a:pt x="0" y="116"/>
                    </a:cubicBezTo>
                    <a:cubicBezTo>
                      <a:pt x="0" y="187"/>
                      <a:pt x="54" y="241"/>
                      <a:pt x="116" y="241"/>
                    </a:cubicBezTo>
                    <a:lnTo>
                      <a:pt x="4639" y="241"/>
                    </a:lnTo>
                    <a:cubicBezTo>
                      <a:pt x="4710" y="241"/>
                      <a:pt x="4764" y="187"/>
                      <a:pt x="4764" y="116"/>
                    </a:cubicBezTo>
                    <a:cubicBezTo>
                      <a:pt x="4764" y="54"/>
                      <a:pt x="4710" y="0"/>
                      <a:pt x="4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60376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4"/>
          <p:cNvSpPr/>
          <p:nvPr/>
        </p:nvSpPr>
        <p:spPr>
          <a:xfrm>
            <a:off x="5560841" y="687991"/>
            <a:ext cx="2934984" cy="3843857"/>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txBox="1">
            <a:spLocks noGrp="1"/>
          </p:cNvSpPr>
          <p:nvPr>
            <p:ph type="title"/>
          </p:nvPr>
        </p:nvSpPr>
        <p:spPr>
          <a:xfrm>
            <a:off x="407399" y="1379180"/>
            <a:ext cx="5181275" cy="3258296"/>
          </a:xfrm>
          <a:prstGeom prst="rect">
            <a:avLst/>
          </a:prstGeom>
        </p:spPr>
        <p:txBody>
          <a:bodyPr spcFirstLastPara="1" wrap="square" lIns="91425" tIns="91425" rIns="91425" bIns="91425" anchor="ctr" anchorCtr="0">
            <a:noAutofit/>
          </a:bodyPr>
          <a:lstStyle/>
          <a:p>
            <a:pPr algn="just"/>
            <a:br>
              <a:rPr lang="es-ES" sz="1600" b="0" i="0">
                <a:solidFill>
                  <a:srgbClr val="000000"/>
                </a:solidFill>
                <a:effectLst/>
                <a:latin typeface="Calibri"/>
              </a:rPr>
            </a:br>
            <a:r>
              <a:rPr lang="es-ES" sz="1400" b="0" i="0">
                <a:solidFill>
                  <a:srgbClr val="000000"/>
                </a:solidFill>
                <a:effectLst/>
                <a:latin typeface="Calibri"/>
              </a:rPr>
              <a:t>1. Torres, G. B., &amp; Tamayo, M. A. V. (2018). Factores que determinan la elección de carrera profesional: en estudiantes de undécimo grado de colegios públicos y privados de Barrancabermeja. </a:t>
            </a:r>
            <a:r>
              <a:rPr lang="es-ES" sz="1400" b="0" i="0" err="1">
                <a:solidFill>
                  <a:srgbClr val="000000"/>
                </a:solidFill>
                <a:effectLst/>
                <a:latin typeface="Calibri"/>
              </a:rPr>
              <a:t>Psicoespacios</a:t>
            </a:r>
            <a:r>
              <a:rPr lang="es-ES" sz="1400" b="0" i="0">
                <a:solidFill>
                  <a:srgbClr val="000000"/>
                </a:solidFill>
                <a:effectLst/>
                <a:latin typeface="Calibri"/>
              </a:rPr>
              <a:t>:   Revista   virtual de la Institución Universitaria de Envigado, 12(20), 35-48.</a:t>
            </a:r>
            <a:br>
              <a:rPr lang="es-ES" sz="1400" b="0" i="0">
                <a:solidFill>
                  <a:srgbClr val="000000"/>
                </a:solidFill>
                <a:effectLst/>
                <a:latin typeface="Calibri"/>
              </a:rPr>
            </a:br>
            <a:r>
              <a:rPr lang="es-ES" sz="1400" b="0" i="0">
                <a:solidFill>
                  <a:srgbClr val="000000"/>
                </a:solidFill>
                <a:effectLst/>
                <a:latin typeface="Calibri"/>
              </a:rPr>
              <a:t>2. </a:t>
            </a:r>
            <a:r>
              <a:rPr lang="es-MX" sz="1400" b="0">
                <a:solidFill>
                  <a:srgbClr val="000000"/>
                </a:solidFill>
                <a:latin typeface="Calibri"/>
              </a:rPr>
              <a:t>Medina, O., Torres, J. y Falla, P. (2019). Análisis y caracterización de la demanda de transporte de los estudiantes de la universidad cooperativa de Colombia sede Villavicencio bloque principal (Trabajo de grado). Universidad cooperativa de Colombia, Villavicencio, Colombia. </a:t>
            </a:r>
            <a:br>
              <a:rPr lang="es-MX" sz="1400" b="0">
                <a:solidFill>
                  <a:srgbClr val="000000"/>
                </a:solidFill>
                <a:latin typeface="Calibri"/>
              </a:rPr>
            </a:br>
            <a:r>
              <a:rPr lang="es-MX" sz="1400" b="0">
                <a:solidFill>
                  <a:srgbClr val="000000"/>
                </a:solidFill>
                <a:latin typeface="Calibri"/>
              </a:rPr>
              <a:t>3.Rueda, J. C. C., Harris, N. A. V., Vives, J. D. C., Almario, P. A. P., Riascos, I. C. A., &amp; Ávila, F. J. M. (2020). Nivel de satisfacción y factores que inciden en la elección del servicio de transporte entre estudiantes de la Universidad de Cartagena, sede Piedra de Bolívar. Revista de Jóvenes Investigadores Ad Valorem, 3(2), 84-99.</a:t>
            </a:r>
            <a:br>
              <a:rPr lang="es-ES" sz="1600" b="0">
                <a:solidFill>
                  <a:srgbClr val="000000"/>
                </a:solidFill>
                <a:latin typeface="Calibri"/>
              </a:rPr>
            </a:br>
            <a:endParaRPr lang="es-CO" sz="1600" b="0">
              <a:solidFill>
                <a:srgbClr val="000000"/>
              </a:solidFill>
              <a:latin typeface="Calibri"/>
            </a:endParaRPr>
          </a:p>
        </p:txBody>
      </p:sp>
      <p:grpSp>
        <p:nvGrpSpPr>
          <p:cNvPr id="539" name="Google Shape;539;p34"/>
          <p:cNvGrpSpPr/>
          <p:nvPr/>
        </p:nvGrpSpPr>
        <p:grpSpPr>
          <a:xfrm>
            <a:off x="5987295" y="2526520"/>
            <a:ext cx="693303" cy="1838431"/>
            <a:chOff x="7363972" y="-223337"/>
            <a:chExt cx="473051" cy="1254388"/>
          </a:xfrm>
        </p:grpSpPr>
        <p:sp>
          <p:nvSpPr>
            <p:cNvPr id="540" name="Google Shape;540;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7480824" y="52920"/>
              <a:ext cx="203693" cy="790830"/>
              <a:chOff x="4595979" y="4179496"/>
              <a:chExt cx="57502" cy="223253"/>
            </a:xfrm>
          </p:grpSpPr>
          <p:sp>
            <p:nvSpPr>
              <p:cNvPr id="542" name="Google Shape;542;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4"/>
          <p:cNvGrpSpPr/>
          <p:nvPr/>
        </p:nvGrpSpPr>
        <p:grpSpPr>
          <a:xfrm>
            <a:off x="7514170" y="2526520"/>
            <a:ext cx="693303" cy="1838431"/>
            <a:chOff x="7363972" y="-223337"/>
            <a:chExt cx="473051" cy="1254388"/>
          </a:xfrm>
        </p:grpSpPr>
        <p:sp>
          <p:nvSpPr>
            <p:cNvPr id="548" name="Google Shape;548;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4"/>
            <p:cNvGrpSpPr/>
            <p:nvPr/>
          </p:nvGrpSpPr>
          <p:grpSpPr>
            <a:xfrm>
              <a:off x="7480824" y="52920"/>
              <a:ext cx="203693" cy="790830"/>
              <a:chOff x="4595979" y="4179496"/>
              <a:chExt cx="57502" cy="223253"/>
            </a:xfrm>
          </p:grpSpPr>
          <p:sp>
            <p:nvSpPr>
              <p:cNvPr id="550" name="Google Shape;550;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5888236" y="1015400"/>
            <a:ext cx="2318929" cy="3349480"/>
            <a:chOff x="7890333" y="3420911"/>
            <a:chExt cx="479382" cy="692423"/>
          </a:xfrm>
        </p:grpSpPr>
        <p:sp>
          <p:nvSpPr>
            <p:cNvPr id="556" name="Google Shape;556;p34"/>
            <p:cNvSpPr/>
            <p:nvPr/>
          </p:nvSpPr>
          <p:spPr>
            <a:xfrm>
              <a:off x="7890333" y="3420911"/>
              <a:ext cx="479382" cy="692423"/>
            </a:xfrm>
            <a:custGeom>
              <a:avLst/>
              <a:gdLst/>
              <a:ahLst/>
              <a:cxnLst/>
              <a:rect l="l" t="t" r="r" b="b"/>
              <a:pathLst>
                <a:path w="12205" h="17629" extrusionOk="0">
                  <a:moveTo>
                    <a:pt x="6637" y="1"/>
                  </a:moveTo>
                  <a:cubicBezTo>
                    <a:pt x="6557" y="1"/>
                    <a:pt x="6307" y="54"/>
                    <a:pt x="6138" y="152"/>
                  </a:cubicBezTo>
                  <a:cubicBezTo>
                    <a:pt x="6102" y="126"/>
                    <a:pt x="6057" y="108"/>
                    <a:pt x="6031" y="90"/>
                  </a:cubicBezTo>
                  <a:cubicBezTo>
                    <a:pt x="5918" y="37"/>
                    <a:pt x="5795" y="8"/>
                    <a:pt x="5670" y="8"/>
                  </a:cubicBezTo>
                  <a:cubicBezTo>
                    <a:pt x="5627" y="8"/>
                    <a:pt x="5583" y="12"/>
                    <a:pt x="5540" y="19"/>
                  </a:cubicBezTo>
                  <a:cubicBezTo>
                    <a:pt x="5379" y="45"/>
                    <a:pt x="5219" y="135"/>
                    <a:pt x="5139" y="277"/>
                  </a:cubicBezTo>
                  <a:cubicBezTo>
                    <a:pt x="5067" y="420"/>
                    <a:pt x="5094" y="625"/>
                    <a:pt x="5237" y="715"/>
                  </a:cubicBezTo>
                  <a:cubicBezTo>
                    <a:pt x="5290" y="741"/>
                    <a:pt x="5353" y="759"/>
                    <a:pt x="5415" y="768"/>
                  </a:cubicBezTo>
                  <a:cubicBezTo>
                    <a:pt x="5469" y="777"/>
                    <a:pt x="5522" y="777"/>
                    <a:pt x="5585" y="777"/>
                  </a:cubicBezTo>
                  <a:lnTo>
                    <a:pt x="5558" y="1071"/>
                  </a:lnTo>
                  <a:cubicBezTo>
                    <a:pt x="5558" y="1071"/>
                    <a:pt x="5549" y="1071"/>
                    <a:pt x="5549" y="1080"/>
                  </a:cubicBezTo>
                  <a:cubicBezTo>
                    <a:pt x="5540" y="1089"/>
                    <a:pt x="5540" y="1107"/>
                    <a:pt x="5549" y="1116"/>
                  </a:cubicBezTo>
                  <a:cubicBezTo>
                    <a:pt x="5549" y="1116"/>
                    <a:pt x="5549" y="1116"/>
                    <a:pt x="5558" y="1125"/>
                  </a:cubicBezTo>
                  <a:lnTo>
                    <a:pt x="5504" y="1821"/>
                  </a:lnTo>
                  <a:cubicBezTo>
                    <a:pt x="5478" y="2124"/>
                    <a:pt x="5710" y="2392"/>
                    <a:pt x="6013" y="2418"/>
                  </a:cubicBezTo>
                  <a:lnTo>
                    <a:pt x="6022" y="2418"/>
                  </a:lnTo>
                  <a:lnTo>
                    <a:pt x="6013" y="2561"/>
                  </a:lnTo>
                  <a:lnTo>
                    <a:pt x="5986" y="2936"/>
                  </a:lnTo>
                  <a:lnTo>
                    <a:pt x="5959" y="2936"/>
                  </a:lnTo>
                  <a:cubicBezTo>
                    <a:pt x="5959" y="2936"/>
                    <a:pt x="5925" y="2934"/>
                    <a:pt x="5867" y="2934"/>
                  </a:cubicBezTo>
                  <a:cubicBezTo>
                    <a:pt x="5779" y="2934"/>
                    <a:pt x="5638" y="2938"/>
                    <a:pt x="5478" y="2954"/>
                  </a:cubicBezTo>
                  <a:cubicBezTo>
                    <a:pt x="5299" y="2972"/>
                    <a:pt x="5103" y="3007"/>
                    <a:pt x="4933" y="3088"/>
                  </a:cubicBezTo>
                  <a:cubicBezTo>
                    <a:pt x="4755" y="3132"/>
                    <a:pt x="4496" y="3275"/>
                    <a:pt x="4345" y="3667"/>
                  </a:cubicBezTo>
                  <a:cubicBezTo>
                    <a:pt x="4139" y="4220"/>
                    <a:pt x="3435" y="5487"/>
                    <a:pt x="3194" y="5907"/>
                  </a:cubicBezTo>
                  <a:cubicBezTo>
                    <a:pt x="3042" y="5755"/>
                    <a:pt x="2890" y="5657"/>
                    <a:pt x="2890" y="5657"/>
                  </a:cubicBezTo>
                  <a:lnTo>
                    <a:pt x="1222" y="4220"/>
                  </a:lnTo>
                  <a:lnTo>
                    <a:pt x="1187" y="4256"/>
                  </a:lnTo>
                  <a:cubicBezTo>
                    <a:pt x="1124" y="4185"/>
                    <a:pt x="1080" y="4096"/>
                    <a:pt x="1071" y="4006"/>
                  </a:cubicBezTo>
                  <a:cubicBezTo>
                    <a:pt x="1053" y="3926"/>
                    <a:pt x="1062" y="3837"/>
                    <a:pt x="1026" y="3765"/>
                  </a:cubicBezTo>
                  <a:cubicBezTo>
                    <a:pt x="999" y="3721"/>
                    <a:pt x="964" y="3685"/>
                    <a:pt x="928" y="3650"/>
                  </a:cubicBezTo>
                  <a:cubicBezTo>
                    <a:pt x="794" y="3525"/>
                    <a:pt x="660" y="3418"/>
                    <a:pt x="509" y="3319"/>
                  </a:cubicBezTo>
                  <a:cubicBezTo>
                    <a:pt x="490" y="3307"/>
                    <a:pt x="466" y="3294"/>
                    <a:pt x="445" y="3294"/>
                  </a:cubicBezTo>
                  <a:cubicBezTo>
                    <a:pt x="436" y="3294"/>
                    <a:pt x="427" y="3296"/>
                    <a:pt x="419" y="3302"/>
                  </a:cubicBezTo>
                  <a:cubicBezTo>
                    <a:pt x="393" y="3319"/>
                    <a:pt x="384" y="3346"/>
                    <a:pt x="393" y="3373"/>
                  </a:cubicBezTo>
                  <a:cubicBezTo>
                    <a:pt x="410" y="3400"/>
                    <a:pt x="428" y="3426"/>
                    <a:pt x="446" y="3444"/>
                  </a:cubicBezTo>
                  <a:cubicBezTo>
                    <a:pt x="482" y="3471"/>
                    <a:pt x="509" y="3498"/>
                    <a:pt x="544" y="3534"/>
                  </a:cubicBezTo>
                  <a:cubicBezTo>
                    <a:pt x="571" y="3551"/>
                    <a:pt x="598" y="3587"/>
                    <a:pt x="589" y="3623"/>
                  </a:cubicBezTo>
                  <a:cubicBezTo>
                    <a:pt x="580" y="3650"/>
                    <a:pt x="553" y="3658"/>
                    <a:pt x="535" y="3667"/>
                  </a:cubicBezTo>
                  <a:cubicBezTo>
                    <a:pt x="473" y="3703"/>
                    <a:pt x="419" y="3757"/>
                    <a:pt x="366" y="3810"/>
                  </a:cubicBezTo>
                  <a:cubicBezTo>
                    <a:pt x="348" y="3837"/>
                    <a:pt x="321" y="3864"/>
                    <a:pt x="321" y="3899"/>
                  </a:cubicBezTo>
                  <a:cubicBezTo>
                    <a:pt x="321" y="3917"/>
                    <a:pt x="330" y="3944"/>
                    <a:pt x="339" y="3962"/>
                  </a:cubicBezTo>
                  <a:cubicBezTo>
                    <a:pt x="375" y="4033"/>
                    <a:pt x="428" y="4087"/>
                    <a:pt x="491" y="4140"/>
                  </a:cubicBezTo>
                  <a:cubicBezTo>
                    <a:pt x="633" y="4256"/>
                    <a:pt x="848" y="4292"/>
                    <a:pt x="955" y="4452"/>
                  </a:cubicBezTo>
                  <a:cubicBezTo>
                    <a:pt x="964" y="4461"/>
                    <a:pt x="972" y="4470"/>
                    <a:pt x="981" y="4479"/>
                  </a:cubicBezTo>
                  <a:lnTo>
                    <a:pt x="964" y="4488"/>
                  </a:lnTo>
                  <a:lnTo>
                    <a:pt x="2659" y="6397"/>
                  </a:lnTo>
                  <a:cubicBezTo>
                    <a:pt x="2659" y="6397"/>
                    <a:pt x="2881" y="6721"/>
                    <a:pt x="3140" y="6721"/>
                  </a:cubicBezTo>
                  <a:cubicBezTo>
                    <a:pt x="3224" y="6721"/>
                    <a:pt x="3313" y="6686"/>
                    <a:pt x="3399" y="6593"/>
                  </a:cubicBezTo>
                  <a:cubicBezTo>
                    <a:pt x="3417" y="6585"/>
                    <a:pt x="3426" y="6567"/>
                    <a:pt x="3435" y="6549"/>
                  </a:cubicBezTo>
                  <a:cubicBezTo>
                    <a:pt x="3533" y="6442"/>
                    <a:pt x="3649" y="6263"/>
                    <a:pt x="3836" y="6040"/>
                  </a:cubicBezTo>
                  <a:cubicBezTo>
                    <a:pt x="3970" y="5862"/>
                    <a:pt x="4220" y="5532"/>
                    <a:pt x="4470" y="5148"/>
                  </a:cubicBezTo>
                  <a:lnTo>
                    <a:pt x="4470" y="5148"/>
                  </a:lnTo>
                  <a:cubicBezTo>
                    <a:pt x="4425" y="6094"/>
                    <a:pt x="4389" y="7209"/>
                    <a:pt x="4362" y="7967"/>
                  </a:cubicBezTo>
                  <a:lnTo>
                    <a:pt x="1356" y="6799"/>
                  </a:lnTo>
                  <a:lnTo>
                    <a:pt x="1338" y="6799"/>
                  </a:lnTo>
                  <a:lnTo>
                    <a:pt x="607" y="6763"/>
                  </a:lnTo>
                  <a:lnTo>
                    <a:pt x="0" y="6736"/>
                  </a:lnTo>
                  <a:lnTo>
                    <a:pt x="464" y="7129"/>
                  </a:lnTo>
                  <a:lnTo>
                    <a:pt x="1026" y="7593"/>
                  </a:lnTo>
                  <a:lnTo>
                    <a:pt x="1044" y="7610"/>
                  </a:lnTo>
                  <a:lnTo>
                    <a:pt x="4550" y="8984"/>
                  </a:lnTo>
                  <a:lnTo>
                    <a:pt x="4354" y="16540"/>
                  </a:lnTo>
                  <a:lnTo>
                    <a:pt x="4452" y="16540"/>
                  </a:lnTo>
                  <a:lnTo>
                    <a:pt x="4452" y="16692"/>
                  </a:lnTo>
                  <a:lnTo>
                    <a:pt x="4416" y="16692"/>
                  </a:lnTo>
                  <a:cubicBezTo>
                    <a:pt x="4416" y="16692"/>
                    <a:pt x="3792" y="17183"/>
                    <a:pt x="3542" y="17218"/>
                  </a:cubicBezTo>
                  <a:cubicBezTo>
                    <a:pt x="3310" y="17245"/>
                    <a:pt x="2971" y="17388"/>
                    <a:pt x="2882" y="17557"/>
                  </a:cubicBezTo>
                  <a:cubicBezTo>
                    <a:pt x="2873" y="17584"/>
                    <a:pt x="2864" y="17602"/>
                    <a:pt x="2864" y="17629"/>
                  </a:cubicBezTo>
                  <a:lnTo>
                    <a:pt x="4380" y="17629"/>
                  </a:lnTo>
                  <a:lnTo>
                    <a:pt x="4425" y="17557"/>
                  </a:lnTo>
                  <a:lnTo>
                    <a:pt x="4505" y="17450"/>
                  </a:lnTo>
                  <a:lnTo>
                    <a:pt x="4585" y="17450"/>
                  </a:lnTo>
                  <a:lnTo>
                    <a:pt x="4585" y="17557"/>
                  </a:lnTo>
                  <a:lnTo>
                    <a:pt x="4585" y="17629"/>
                  </a:lnTo>
                  <a:lnTo>
                    <a:pt x="4951" y="17629"/>
                  </a:lnTo>
                  <a:lnTo>
                    <a:pt x="4951" y="17557"/>
                  </a:lnTo>
                  <a:lnTo>
                    <a:pt x="4951" y="16692"/>
                  </a:lnTo>
                  <a:lnTo>
                    <a:pt x="4916" y="16692"/>
                  </a:lnTo>
                  <a:lnTo>
                    <a:pt x="4916" y="16540"/>
                  </a:lnTo>
                  <a:lnTo>
                    <a:pt x="5040" y="16540"/>
                  </a:lnTo>
                  <a:lnTo>
                    <a:pt x="5924" y="9894"/>
                  </a:lnTo>
                  <a:lnTo>
                    <a:pt x="7244" y="16540"/>
                  </a:lnTo>
                  <a:lnTo>
                    <a:pt x="7315" y="16540"/>
                  </a:lnTo>
                  <a:lnTo>
                    <a:pt x="7315" y="16692"/>
                  </a:lnTo>
                  <a:lnTo>
                    <a:pt x="7280" y="16692"/>
                  </a:lnTo>
                  <a:lnTo>
                    <a:pt x="7280" y="17557"/>
                  </a:lnTo>
                  <a:lnTo>
                    <a:pt x="7280" y="17629"/>
                  </a:lnTo>
                  <a:lnTo>
                    <a:pt x="7645" y="17629"/>
                  </a:lnTo>
                  <a:lnTo>
                    <a:pt x="7645" y="17557"/>
                  </a:lnTo>
                  <a:lnTo>
                    <a:pt x="7645" y="17450"/>
                  </a:lnTo>
                  <a:lnTo>
                    <a:pt x="7726" y="17450"/>
                  </a:lnTo>
                  <a:lnTo>
                    <a:pt x="7806" y="17557"/>
                  </a:lnTo>
                  <a:lnTo>
                    <a:pt x="7851" y="17629"/>
                  </a:lnTo>
                  <a:lnTo>
                    <a:pt x="9367" y="17629"/>
                  </a:lnTo>
                  <a:cubicBezTo>
                    <a:pt x="9367" y="17602"/>
                    <a:pt x="9358" y="17584"/>
                    <a:pt x="9349" y="17557"/>
                  </a:cubicBezTo>
                  <a:cubicBezTo>
                    <a:pt x="9260" y="17388"/>
                    <a:pt x="8921" y="17245"/>
                    <a:pt x="8698" y="17218"/>
                  </a:cubicBezTo>
                  <a:cubicBezTo>
                    <a:pt x="8439" y="17183"/>
                    <a:pt x="7815" y="16692"/>
                    <a:pt x="7815" y="16692"/>
                  </a:cubicBezTo>
                  <a:lnTo>
                    <a:pt x="7788" y="16692"/>
                  </a:lnTo>
                  <a:lnTo>
                    <a:pt x="7788" y="16540"/>
                  </a:lnTo>
                  <a:lnTo>
                    <a:pt x="7851" y="16540"/>
                  </a:lnTo>
                  <a:lnTo>
                    <a:pt x="7378" y="10082"/>
                  </a:lnTo>
                  <a:lnTo>
                    <a:pt x="11490" y="11687"/>
                  </a:lnTo>
                  <a:lnTo>
                    <a:pt x="11883" y="11839"/>
                  </a:lnTo>
                  <a:lnTo>
                    <a:pt x="12043" y="11429"/>
                  </a:lnTo>
                  <a:lnTo>
                    <a:pt x="12204" y="11027"/>
                  </a:lnTo>
                  <a:lnTo>
                    <a:pt x="11812" y="10876"/>
                  </a:lnTo>
                  <a:lnTo>
                    <a:pt x="11249" y="10653"/>
                  </a:lnTo>
                  <a:lnTo>
                    <a:pt x="8761" y="9680"/>
                  </a:lnTo>
                  <a:cubicBezTo>
                    <a:pt x="8734" y="9600"/>
                    <a:pt x="8689" y="9520"/>
                    <a:pt x="8618" y="9457"/>
                  </a:cubicBezTo>
                  <a:cubicBezTo>
                    <a:pt x="8582" y="9412"/>
                    <a:pt x="8555" y="9350"/>
                    <a:pt x="8555" y="9279"/>
                  </a:cubicBezTo>
                  <a:lnTo>
                    <a:pt x="8555" y="9279"/>
                  </a:lnTo>
                  <a:lnTo>
                    <a:pt x="8627" y="9288"/>
                  </a:lnTo>
                  <a:lnTo>
                    <a:pt x="8645" y="9216"/>
                  </a:lnTo>
                  <a:lnTo>
                    <a:pt x="9171" y="6932"/>
                  </a:lnTo>
                  <a:cubicBezTo>
                    <a:pt x="9171" y="6932"/>
                    <a:pt x="9233" y="6781"/>
                    <a:pt x="9224" y="6611"/>
                  </a:cubicBezTo>
                  <a:cubicBezTo>
                    <a:pt x="9233" y="6469"/>
                    <a:pt x="9126" y="6237"/>
                    <a:pt x="9028" y="5853"/>
                  </a:cubicBezTo>
                  <a:cubicBezTo>
                    <a:pt x="8894" y="5353"/>
                    <a:pt x="8386" y="3846"/>
                    <a:pt x="7824" y="3275"/>
                  </a:cubicBezTo>
                  <a:cubicBezTo>
                    <a:pt x="7761" y="3159"/>
                    <a:pt x="7628" y="3034"/>
                    <a:pt x="7333" y="3025"/>
                  </a:cubicBezTo>
                  <a:cubicBezTo>
                    <a:pt x="7297" y="3025"/>
                    <a:pt x="7262" y="3016"/>
                    <a:pt x="7235" y="3016"/>
                  </a:cubicBezTo>
                  <a:cubicBezTo>
                    <a:pt x="7128" y="3016"/>
                    <a:pt x="7021" y="3007"/>
                    <a:pt x="6914" y="2998"/>
                  </a:cubicBezTo>
                  <a:lnTo>
                    <a:pt x="6816" y="2998"/>
                  </a:lnTo>
                  <a:lnTo>
                    <a:pt x="6869" y="2374"/>
                  </a:lnTo>
                  <a:cubicBezTo>
                    <a:pt x="6950" y="2311"/>
                    <a:pt x="7021" y="2240"/>
                    <a:pt x="7066" y="2151"/>
                  </a:cubicBezTo>
                  <a:lnTo>
                    <a:pt x="7173" y="2151"/>
                  </a:lnTo>
                  <a:cubicBezTo>
                    <a:pt x="7178" y="2151"/>
                    <a:pt x="7184" y="2151"/>
                    <a:pt x="7189" y="2151"/>
                  </a:cubicBezTo>
                  <a:cubicBezTo>
                    <a:pt x="7315" y="2151"/>
                    <a:pt x="7414" y="2056"/>
                    <a:pt x="7422" y="1928"/>
                  </a:cubicBezTo>
                  <a:lnTo>
                    <a:pt x="7485" y="777"/>
                  </a:lnTo>
                  <a:cubicBezTo>
                    <a:pt x="7485" y="732"/>
                    <a:pt x="7476" y="697"/>
                    <a:pt x="7458" y="661"/>
                  </a:cubicBezTo>
                  <a:cubicBezTo>
                    <a:pt x="7431" y="491"/>
                    <a:pt x="7387" y="331"/>
                    <a:pt x="7271" y="215"/>
                  </a:cubicBezTo>
                  <a:cubicBezTo>
                    <a:pt x="7110" y="37"/>
                    <a:pt x="6869" y="10"/>
                    <a:pt x="663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4"/>
            <p:cNvGrpSpPr/>
            <p:nvPr/>
          </p:nvGrpSpPr>
          <p:grpSpPr>
            <a:xfrm>
              <a:off x="7890341" y="3420911"/>
              <a:ext cx="479370" cy="692405"/>
              <a:chOff x="8409253" y="3420911"/>
              <a:chExt cx="479370" cy="692405"/>
            </a:xfrm>
          </p:grpSpPr>
          <p:sp>
            <p:nvSpPr>
              <p:cNvPr id="558" name="Google Shape;558;p34"/>
              <p:cNvSpPr/>
              <p:nvPr/>
            </p:nvSpPr>
            <p:spPr>
              <a:xfrm>
                <a:off x="8643655" y="3476290"/>
                <a:ext cx="37864" cy="72231"/>
              </a:xfrm>
              <a:custGeom>
                <a:avLst/>
                <a:gdLst/>
                <a:ahLst/>
                <a:cxnLst/>
                <a:rect l="l" t="t" r="r" b="b"/>
                <a:pathLst>
                  <a:path w="964" h="1839" extrusionOk="0">
                    <a:moveTo>
                      <a:pt x="134" y="0"/>
                    </a:moveTo>
                    <a:lnTo>
                      <a:pt x="0" y="1767"/>
                    </a:lnTo>
                    <a:lnTo>
                      <a:pt x="830" y="1838"/>
                    </a:lnTo>
                    <a:lnTo>
                      <a:pt x="964" y="72"/>
                    </a:lnTo>
                    <a:lnTo>
                      <a:pt x="13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8645737" y="3440824"/>
                <a:ext cx="57149" cy="63590"/>
              </a:xfrm>
              <a:custGeom>
                <a:avLst/>
                <a:gdLst/>
                <a:ahLst/>
                <a:cxnLst/>
                <a:rect l="l" t="t" r="r" b="b"/>
                <a:pathLst>
                  <a:path w="1455" h="1619" extrusionOk="0">
                    <a:moveTo>
                      <a:pt x="730" y="1"/>
                    </a:moveTo>
                    <a:cubicBezTo>
                      <a:pt x="367" y="1"/>
                      <a:pt x="62" y="295"/>
                      <a:pt x="37" y="662"/>
                    </a:cubicBezTo>
                    <a:lnTo>
                      <a:pt x="28" y="886"/>
                    </a:lnTo>
                    <a:cubicBezTo>
                      <a:pt x="1" y="1269"/>
                      <a:pt x="304" y="1599"/>
                      <a:pt x="688" y="1617"/>
                    </a:cubicBezTo>
                    <a:cubicBezTo>
                      <a:pt x="704" y="1618"/>
                      <a:pt x="719" y="1619"/>
                      <a:pt x="735" y="1619"/>
                    </a:cubicBezTo>
                    <a:cubicBezTo>
                      <a:pt x="1098" y="1619"/>
                      <a:pt x="1403" y="1325"/>
                      <a:pt x="1428" y="957"/>
                    </a:cubicBezTo>
                    <a:lnTo>
                      <a:pt x="1437" y="734"/>
                    </a:lnTo>
                    <a:cubicBezTo>
                      <a:pt x="1455" y="350"/>
                      <a:pt x="1161" y="20"/>
                      <a:pt x="777" y="2"/>
                    </a:cubicBezTo>
                    <a:cubicBezTo>
                      <a:pt x="761" y="1"/>
                      <a:pt x="745"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8624371" y="3431005"/>
                <a:ext cx="68736" cy="86411"/>
              </a:xfrm>
              <a:custGeom>
                <a:avLst/>
                <a:gdLst/>
                <a:ahLst/>
                <a:cxnLst/>
                <a:rect l="l" t="t" r="r" b="b"/>
                <a:pathLst>
                  <a:path w="1750" h="2200" extrusionOk="0">
                    <a:moveTo>
                      <a:pt x="656" y="0"/>
                    </a:moveTo>
                    <a:cubicBezTo>
                      <a:pt x="366" y="0"/>
                      <a:pt x="124" y="224"/>
                      <a:pt x="99" y="520"/>
                    </a:cubicBezTo>
                    <a:lnTo>
                      <a:pt x="18" y="1564"/>
                    </a:lnTo>
                    <a:cubicBezTo>
                      <a:pt x="1" y="1867"/>
                      <a:pt x="233" y="2135"/>
                      <a:pt x="536" y="2161"/>
                    </a:cubicBezTo>
                    <a:lnTo>
                      <a:pt x="1044" y="2197"/>
                    </a:lnTo>
                    <a:cubicBezTo>
                      <a:pt x="1061" y="2199"/>
                      <a:pt x="1077" y="2199"/>
                      <a:pt x="1093" y="2199"/>
                    </a:cubicBezTo>
                    <a:cubicBezTo>
                      <a:pt x="1384" y="2199"/>
                      <a:pt x="1626" y="1976"/>
                      <a:pt x="1651" y="1689"/>
                    </a:cubicBezTo>
                    <a:lnTo>
                      <a:pt x="1678" y="1314"/>
                    </a:lnTo>
                    <a:lnTo>
                      <a:pt x="1731" y="645"/>
                    </a:lnTo>
                    <a:cubicBezTo>
                      <a:pt x="1749" y="333"/>
                      <a:pt x="1517" y="65"/>
                      <a:pt x="1214" y="38"/>
                    </a:cubicBezTo>
                    <a:lnTo>
                      <a:pt x="705" y="3"/>
                    </a:lnTo>
                    <a:cubicBezTo>
                      <a:pt x="689" y="1"/>
                      <a:pt x="673" y="0"/>
                      <a:pt x="656"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8729160" y="3773888"/>
                <a:ext cx="23841" cy="45208"/>
              </a:xfrm>
              <a:custGeom>
                <a:avLst/>
                <a:gdLst/>
                <a:ahLst/>
                <a:cxnLst/>
                <a:rect l="l" t="t" r="r" b="b"/>
                <a:pathLst>
                  <a:path w="607" h="1151" extrusionOk="0">
                    <a:moveTo>
                      <a:pt x="362" y="1"/>
                    </a:moveTo>
                    <a:cubicBezTo>
                      <a:pt x="223" y="1"/>
                      <a:pt x="61" y="600"/>
                      <a:pt x="36" y="693"/>
                    </a:cubicBezTo>
                    <a:cubicBezTo>
                      <a:pt x="18" y="756"/>
                      <a:pt x="0" y="827"/>
                      <a:pt x="45" y="872"/>
                    </a:cubicBezTo>
                    <a:cubicBezTo>
                      <a:pt x="57" y="878"/>
                      <a:pt x="70" y="884"/>
                      <a:pt x="82" y="884"/>
                    </a:cubicBezTo>
                    <a:cubicBezTo>
                      <a:pt x="88" y="884"/>
                      <a:pt x="93" y="883"/>
                      <a:pt x="98" y="880"/>
                    </a:cubicBezTo>
                    <a:cubicBezTo>
                      <a:pt x="107" y="872"/>
                      <a:pt x="116" y="863"/>
                      <a:pt x="125" y="845"/>
                    </a:cubicBezTo>
                    <a:cubicBezTo>
                      <a:pt x="134" y="809"/>
                      <a:pt x="134" y="764"/>
                      <a:pt x="143" y="720"/>
                    </a:cubicBezTo>
                    <a:cubicBezTo>
                      <a:pt x="152" y="684"/>
                      <a:pt x="178" y="640"/>
                      <a:pt x="214" y="631"/>
                    </a:cubicBezTo>
                    <a:cubicBezTo>
                      <a:pt x="259" y="702"/>
                      <a:pt x="277" y="782"/>
                      <a:pt x="277" y="863"/>
                    </a:cubicBezTo>
                    <a:cubicBezTo>
                      <a:pt x="277" y="916"/>
                      <a:pt x="259" y="970"/>
                      <a:pt x="268" y="1023"/>
                    </a:cubicBezTo>
                    <a:cubicBezTo>
                      <a:pt x="277" y="1086"/>
                      <a:pt x="303" y="1139"/>
                      <a:pt x="357" y="1148"/>
                    </a:cubicBezTo>
                    <a:cubicBezTo>
                      <a:pt x="365" y="1150"/>
                      <a:pt x="372" y="1150"/>
                      <a:pt x="380" y="1150"/>
                    </a:cubicBezTo>
                    <a:cubicBezTo>
                      <a:pt x="417" y="1150"/>
                      <a:pt x="452" y="1133"/>
                      <a:pt x="482" y="1103"/>
                    </a:cubicBezTo>
                    <a:cubicBezTo>
                      <a:pt x="509" y="1068"/>
                      <a:pt x="526" y="1014"/>
                      <a:pt x="535" y="979"/>
                    </a:cubicBezTo>
                    <a:cubicBezTo>
                      <a:pt x="571" y="863"/>
                      <a:pt x="607" y="738"/>
                      <a:pt x="562" y="631"/>
                    </a:cubicBezTo>
                    <a:cubicBezTo>
                      <a:pt x="509" y="497"/>
                      <a:pt x="410" y="434"/>
                      <a:pt x="410" y="274"/>
                    </a:cubicBezTo>
                    <a:cubicBezTo>
                      <a:pt x="410" y="211"/>
                      <a:pt x="464" y="51"/>
                      <a:pt x="384" y="6"/>
                    </a:cubicBezTo>
                    <a:cubicBezTo>
                      <a:pt x="376" y="3"/>
                      <a:pt x="369" y="1"/>
                      <a:pt x="362"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8421861" y="3550287"/>
                <a:ext cx="42066" cy="51296"/>
              </a:xfrm>
              <a:custGeom>
                <a:avLst/>
                <a:gdLst/>
                <a:ahLst/>
                <a:cxnLst/>
                <a:rect l="l" t="t" r="r" b="b"/>
                <a:pathLst>
                  <a:path w="1071" h="1306" extrusionOk="0">
                    <a:moveTo>
                      <a:pt x="124" y="0"/>
                    </a:moveTo>
                    <a:cubicBezTo>
                      <a:pt x="115" y="0"/>
                      <a:pt x="106" y="2"/>
                      <a:pt x="98" y="8"/>
                    </a:cubicBezTo>
                    <a:cubicBezTo>
                      <a:pt x="72" y="17"/>
                      <a:pt x="63" y="52"/>
                      <a:pt x="72" y="79"/>
                    </a:cubicBezTo>
                    <a:cubicBezTo>
                      <a:pt x="81" y="106"/>
                      <a:pt x="107" y="132"/>
                      <a:pt x="125" y="150"/>
                    </a:cubicBezTo>
                    <a:cubicBezTo>
                      <a:pt x="161" y="177"/>
                      <a:pt x="188" y="204"/>
                      <a:pt x="214" y="240"/>
                    </a:cubicBezTo>
                    <a:cubicBezTo>
                      <a:pt x="241" y="257"/>
                      <a:pt x="277" y="293"/>
                      <a:pt x="259" y="329"/>
                    </a:cubicBezTo>
                    <a:cubicBezTo>
                      <a:pt x="250" y="356"/>
                      <a:pt x="232" y="364"/>
                      <a:pt x="214" y="373"/>
                    </a:cubicBezTo>
                    <a:cubicBezTo>
                      <a:pt x="152" y="409"/>
                      <a:pt x="89" y="463"/>
                      <a:pt x="45" y="516"/>
                    </a:cubicBezTo>
                    <a:cubicBezTo>
                      <a:pt x="18" y="534"/>
                      <a:pt x="0" y="570"/>
                      <a:pt x="0" y="605"/>
                    </a:cubicBezTo>
                    <a:cubicBezTo>
                      <a:pt x="0" y="623"/>
                      <a:pt x="9" y="650"/>
                      <a:pt x="18" y="668"/>
                    </a:cubicBezTo>
                    <a:cubicBezTo>
                      <a:pt x="54" y="739"/>
                      <a:pt x="107" y="793"/>
                      <a:pt x="161" y="846"/>
                    </a:cubicBezTo>
                    <a:cubicBezTo>
                      <a:pt x="313" y="962"/>
                      <a:pt x="518" y="998"/>
                      <a:pt x="634" y="1158"/>
                    </a:cubicBezTo>
                    <a:cubicBezTo>
                      <a:pt x="669" y="1212"/>
                      <a:pt x="723" y="1265"/>
                      <a:pt x="759" y="1301"/>
                    </a:cubicBezTo>
                    <a:cubicBezTo>
                      <a:pt x="761" y="1304"/>
                      <a:pt x="765" y="1305"/>
                      <a:pt x="769" y="1305"/>
                    </a:cubicBezTo>
                    <a:cubicBezTo>
                      <a:pt x="790" y="1305"/>
                      <a:pt x="824" y="1272"/>
                      <a:pt x="839" y="1257"/>
                    </a:cubicBezTo>
                    <a:cubicBezTo>
                      <a:pt x="883" y="1239"/>
                      <a:pt x="1071" y="1167"/>
                      <a:pt x="1026" y="1132"/>
                    </a:cubicBezTo>
                    <a:cubicBezTo>
                      <a:pt x="937" y="1034"/>
                      <a:pt x="928" y="1025"/>
                      <a:pt x="875" y="971"/>
                    </a:cubicBezTo>
                    <a:cubicBezTo>
                      <a:pt x="812" y="900"/>
                      <a:pt x="759" y="810"/>
                      <a:pt x="741" y="712"/>
                    </a:cubicBezTo>
                    <a:cubicBezTo>
                      <a:pt x="732" y="632"/>
                      <a:pt x="741" y="543"/>
                      <a:pt x="696" y="471"/>
                    </a:cubicBezTo>
                    <a:cubicBezTo>
                      <a:pt x="678" y="427"/>
                      <a:pt x="643" y="391"/>
                      <a:pt x="607" y="356"/>
                    </a:cubicBezTo>
                    <a:cubicBezTo>
                      <a:pt x="473" y="231"/>
                      <a:pt x="339" y="124"/>
                      <a:pt x="188" y="25"/>
                    </a:cubicBezTo>
                    <a:cubicBezTo>
                      <a:pt x="169" y="13"/>
                      <a:pt x="145" y="0"/>
                      <a:pt x="124"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8696561" y="4056875"/>
                <a:ext cx="18264" cy="28751"/>
              </a:xfrm>
              <a:custGeom>
                <a:avLst/>
                <a:gdLst/>
                <a:ahLst/>
                <a:cxnLst/>
                <a:rect l="l" t="t" r="r" b="b"/>
                <a:pathLst>
                  <a:path w="465" h="732" extrusionOk="0">
                    <a:moveTo>
                      <a:pt x="0" y="0"/>
                    </a:moveTo>
                    <a:lnTo>
                      <a:pt x="0" y="732"/>
                    </a:lnTo>
                    <a:lnTo>
                      <a:pt x="464" y="732"/>
                    </a:lnTo>
                    <a:lnTo>
                      <a:pt x="46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8695147" y="4076513"/>
                <a:ext cx="82051" cy="36803"/>
              </a:xfrm>
              <a:custGeom>
                <a:avLst/>
                <a:gdLst/>
                <a:ahLst/>
                <a:cxnLst/>
                <a:rect l="l" t="t" r="r" b="b"/>
                <a:pathLst>
                  <a:path w="2089" h="937" extrusionOk="0">
                    <a:moveTo>
                      <a:pt x="1" y="0"/>
                    </a:moveTo>
                    <a:lnTo>
                      <a:pt x="1" y="937"/>
                    </a:lnTo>
                    <a:lnTo>
                      <a:pt x="366" y="937"/>
                    </a:lnTo>
                    <a:lnTo>
                      <a:pt x="366" y="758"/>
                    </a:lnTo>
                    <a:lnTo>
                      <a:pt x="447" y="758"/>
                    </a:lnTo>
                    <a:lnTo>
                      <a:pt x="527" y="865"/>
                    </a:lnTo>
                    <a:lnTo>
                      <a:pt x="572" y="937"/>
                    </a:lnTo>
                    <a:lnTo>
                      <a:pt x="2088" y="937"/>
                    </a:lnTo>
                    <a:cubicBezTo>
                      <a:pt x="2088" y="910"/>
                      <a:pt x="2079" y="892"/>
                      <a:pt x="2070" y="865"/>
                    </a:cubicBezTo>
                    <a:cubicBezTo>
                      <a:pt x="1981" y="696"/>
                      <a:pt x="1642" y="553"/>
                      <a:pt x="1410" y="526"/>
                    </a:cubicBezTo>
                    <a:cubicBezTo>
                      <a:pt x="1160" y="491"/>
                      <a:pt x="536"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8715846" y="4110487"/>
                <a:ext cx="61351" cy="2828"/>
              </a:xfrm>
              <a:custGeom>
                <a:avLst/>
                <a:gdLst/>
                <a:ahLst/>
                <a:cxnLst/>
                <a:rect l="l" t="t" r="r" b="b"/>
                <a:pathLst>
                  <a:path w="1562" h="72" extrusionOk="0">
                    <a:moveTo>
                      <a:pt x="0" y="0"/>
                    </a:moveTo>
                    <a:lnTo>
                      <a:pt x="45" y="72"/>
                    </a:lnTo>
                    <a:lnTo>
                      <a:pt x="1561" y="72"/>
                    </a:lnTo>
                    <a:cubicBezTo>
                      <a:pt x="1561" y="45"/>
                      <a:pt x="1552" y="27"/>
                      <a:pt x="1543" y="0"/>
                    </a:cubicBez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8695147"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8583720" y="4056875"/>
                <a:ext cx="18618" cy="28751"/>
              </a:xfrm>
              <a:custGeom>
                <a:avLst/>
                <a:gdLst/>
                <a:ahLst/>
                <a:cxnLst/>
                <a:rect l="l" t="t" r="r" b="b"/>
                <a:pathLst>
                  <a:path w="474" h="732" extrusionOk="0">
                    <a:moveTo>
                      <a:pt x="1" y="0"/>
                    </a:moveTo>
                    <a:lnTo>
                      <a:pt x="1" y="732"/>
                    </a:lnTo>
                    <a:lnTo>
                      <a:pt x="474" y="732"/>
                    </a:lnTo>
                    <a:lnTo>
                      <a:pt x="47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8579517" y="3536148"/>
                <a:ext cx="139867" cy="237668"/>
              </a:xfrm>
              <a:custGeom>
                <a:avLst/>
                <a:gdLst/>
                <a:ahLst/>
                <a:cxnLst/>
                <a:rect l="l" t="t" r="r" b="b"/>
                <a:pathLst>
                  <a:path w="3561" h="6051" extrusionOk="0">
                    <a:moveTo>
                      <a:pt x="1532" y="0"/>
                    </a:moveTo>
                    <a:cubicBezTo>
                      <a:pt x="1445" y="0"/>
                      <a:pt x="1303" y="4"/>
                      <a:pt x="1143" y="20"/>
                    </a:cubicBezTo>
                    <a:cubicBezTo>
                      <a:pt x="768" y="64"/>
                      <a:pt x="304" y="180"/>
                      <a:pt x="242" y="546"/>
                    </a:cubicBezTo>
                    <a:cubicBezTo>
                      <a:pt x="135" y="1170"/>
                      <a:pt x="1" y="5899"/>
                      <a:pt x="1" y="5899"/>
                    </a:cubicBezTo>
                    <a:lnTo>
                      <a:pt x="3105" y="6050"/>
                    </a:lnTo>
                    <a:lnTo>
                      <a:pt x="3212" y="6050"/>
                    </a:lnTo>
                    <a:lnTo>
                      <a:pt x="3462" y="1724"/>
                    </a:lnTo>
                    <a:lnTo>
                      <a:pt x="3533" y="546"/>
                    </a:lnTo>
                    <a:cubicBezTo>
                      <a:pt x="3533" y="546"/>
                      <a:pt x="3560" y="118"/>
                      <a:pt x="2989" y="91"/>
                    </a:cubicBezTo>
                    <a:cubicBezTo>
                      <a:pt x="2963" y="91"/>
                      <a:pt x="2927" y="82"/>
                      <a:pt x="2891" y="82"/>
                    </a:cubicBezTo>
                    <a:cubicBezTo>
                      <a:pt x="2338" y="55"/>
                      <a:pt x="1624" y="2"/>
                      <a:pt x="1624" y="2"/>
                    </a:cubicBezTo>
                    <a:cubicBezTo>
                      <a:pt x="1624" y="2"/>
                      <a:pt x="1590"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8580224" y="3730998"/>
                <a:ext cx="137393" cy="339593"/>
              </a:xfrm>
              <a:custGeom>
                <a:avLst/>
                <a:gdLst/>
                <a:ahLst/>
                <a:cxnLst/>
                <a:rect l="l" t="t" r="r" b="b"/>
                <a:pathLst>
                  <a:path w="3498" h="8646" extrusionOk="0">
                    <a:moveTo>
                      <a:pt x="224" y="1"/>
                    </a:moveTo>
                    <a:lnTo>
                      <a:pt x="1" y="8645"/>
                    </a:lnTo>
                    <a:lnTo>
                      <a:pt x="679" y="8645"/>
                    </a:lnTo>
                    <a:lnTo>
                      <a:pt x="1571" y="1999"/>
                    </a:lnTo>
                    <a:lnTo>
                      <a:pt x="2882" y="8645"/>
                    </a:lnTo>
                    <a:lnTo>
                      <a:pt x="3498" y="8645"/>
                    </a:lnTo>
                    <a:lnTo>
                      <a:pt x="2864" y="135"/>
                    </a:lnTo>
                    <a:lnTo>
                      <a:pt x="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8521702" y="4076513"/>
                <a:ext cx="82051" cy="36803"/>
              </a:xfrm>
              <a:custGeom>
                <a:avLst/>
                <a:gdLst/>
                <a:ahLst/>
                <a:cxnLst/>
                <a:rect l="l" t="t" r="r" b="b"/>
                <a:pathLst>
                  <a:path w="2089" h="937" extrusionOk="0">
                    <a:moveTo>
                      <a:pt x="1553" y="0"/>
                    </a:moveTo>
                    <a:cubicBezTo>
                      <a:pt x="1553" y="0"/>
                      <a:pt x="929" y="491"/>
                      <a:pt x="670" y="526"/>
                    </a:cubicBezTo>
                    <a:cubicBezTo>
                      <a:pt x="447" y="553"/>
                      <a:pt x="108" y="696"/>
                      <a:pt x="19" y="865"/>
                    </a:cubicBezTo>
                    <a:cubicBezTo>
                      <a:pt x="10" y="892"/>
                      <a:pt x="1" y="910"/>
                      <a:pt x="1" y="937"/>
                    </a:cubicBezTo>
                    <a:lnTo>
                      <a:pt x="1517" y="937"/>
                    </a:lnTo>
                    <a:lnTo>
                      <a:pt x="1562" y="865"/>
                    </a:lnTo>
                    <a:lnTo>
                      <a:pt x="1642" y="758"/>
                    </a:lnTo>
                    <a:lnTo>
                      <a:pt x="1723" y="758"/>
                    </a:lnTo>
                    <a:lnTo>
                      <a:pt x="1723" y="937"/>
                    </a:lnTo>
                    <a:lnTo>
                      <a:pt x="2088" y="937"/>
                    </a:ln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8521702" y="4110487"/>
                <a:ext cx="61351" cy="2828"/>
              </a:xfrm>
              <a:custGeom>
                <a:avLst/>
                <a:gdLst/>
                <a:ahLst/>
                <a:cxnLst/>
                <a:rect l="l" t="t" r="r" b="b"/>
                <a:pathLst>
                  <a:path w="1562" h="72" extrusionOk="0">
                    <a:moveTo>
                      <a:pt x="19" y="0"/>
                    </a:moveTo>
                    <a:cubicBezTo>
                      <a:pt x="10" y="27"/>
                      <a:pt x="1" y="45"/>
                      <a:pt x="1" y="72"/>
                    </a:cubicBezTo>
                    <a:lnTo>
                      <a:pt x="1517" y="72"/>
                    </a:lnTo>
                    <a:lnTo>
                      <a:pt x="1562"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8589336"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8587922" y="3768154"/>
                <a:ext cx="107974" cy="10212"/>
              </a:xfrm>
              <a:custGeom>
                <a:avLst/>
                <a:gdLst/>
                <a:ahLst/>
                <a:cxnLst/>
                <a:rect l="l" t="t" r="r" b="b"/>
                <a:pathLst>
                  <a:path w="2749" h="260" extrusionOk="0">
                    <a:moveTo>
                      <a:pt x="1" y="1"/>
                    </a:moveTo>
                    <a:lnTo>
                      <a:pt x="1" y="143"/>
                    </a:lnTo>
                    <a:lnTo>
                      <a:pt x="2749" y="259"/>
                    </a:lnTo>
                    <a:lnTo>
                      <a:pt x="2749" y="259"/>
                    </a:lnTo>
                    <a:lnTo>
                      <a:pt x="2740" y="125"/>
                    </a:lnTo>
                    <a:lnTo>
                      <a:pt x="1" y="1"/>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8519974" y="3541332"/>
                <a:ext cx="101297" cy="142224"/>
              </a:xfrm>
              <a:custGeom>
                <a:avLst/>
                <a:gdLst/>
                <a:ahLst/>
                <a:cxnLst/>
                <a:rect l="l" t="t" r="r" b="b"/>
                <a:pathLst>
                  <a:path w="2579" h="3621" extrusionOk="0">
                    <a:moveTo>
                      <a:pt x="2210" y="1"/>
                    </a:moveTo>
                    <a:cubicBezTo>
                      <a:pt x="2199" y="1"/>
                      <a:pt x="2188" y="2"/>
                      <a:pt x="2177" y="4"/>
                    </a:cubicBezTo>
                    <a:cubicBezTo>
                      <a:pt x="1998" y="39"/>
                      <a:pt x="1695" y="155"/>
                      <a:pt x="1526" y="601"/>
                    </a:cubicBezTo>
                    <a:cubicBezTo>
                      <a:pt x="1276" y="1262"/>
                      <a:pt x="303" y="2974"/>
                      <a:pt x="303" y="2974"/>
                    </a:cubicBezTo>
                    <a:cubicBezTo>
                      <a:pt x="303" y="2974"/>
                      <a:pt x="0" y="3438"/>
                      <a:pt x="268" y="3581"/>
                    </a:cubicBezTo>
                    <a:cubicBezTo>
                      <a:pt x="318" y="3608"/>
                      <a:pt x="362" y="3621"/>
                      <a:pt x="402" y="3621"/>
                    </a:cubicBezTo>
                    <a:cubicBezTo>
                      <a:pt x="574" y="3621"/>
                      <a:pt x="684" y="3380"/>
                      <a:pt x="1017" y="2974"/>
                    </a:cubicBezTo>
                    <a:cubicBezTo>
                      <a:pt x="1392" y="2502"/>
                      <a:pt x="2578" y="833"/>
                      <a:pt x="2391" y="137"/>
                    </a:cubicBezTo>
                    <a:cubicBezTo>
                      <a:pt x="2367" y="59"/>
                      <a:pt x="2295" y="1"/>
                      <a:pt x="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8447077" y="3586657"/>
                <a:ext cx="109349" cy="98233"/>
              </a:xfrm>
              <a:custGeom>
                <a:avLst/>
                <a:gdLst/>
                <a:ahLst/>
                <a:cxnLst/>
                <a:rect l="l" t="t" r="r" b="b"/>
                <a:pathLst>
                  <a:path w="2784" h="2501" extrusionOk="0">
                    <a:moveTo>
                      <a:pt x="250" y="0"/>
                    </a:moveTo>
                    <a:lnTo>
                      <a:pt x="1" y="268"/>
                    </a:lnTo>
                    <a:lnTo>
                      <a:pt x="1687" y="2177"/>
                    </a:lnTo>
                    <a:cubicBezTo>
                      <a:pt x="1687" y="2177"/>
                      <a:pt x="1914" y="2501"/>
                      <a:pt x="2175" y="2501"/>
                    </a:cubicBezTo>
                    <a:cubicBezTo>
                      <a:pt x="2261" y="2501"/>
                      <a:pt x="2350" y="2466"/>
                      <a:pt x="2436" y="2373"/>
                    </a:cubicBezTo>
                    <a:cubicBezTo>
                      <a:pt x="2784" y="1999"/>
                      <a:pt x="1919" y="1437"/>
                      <a:pt x="1919" y="1437"/>
                    </a:cubicBez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8689884" y="3541450"/>
                <a:ext cx="86607" cy="148076"/>
              </a:xfrm>
              <a:custGeom>
                <a:avLst/>
                <a:gdLst/>
                <a:ahLst/>
                <a:cxnLst/>
                <a:rect l="l" t="t" r="r" b="b"/>
                <a:pathLst>
                  <a:path w="2205" h="3770" extrusionOk="0">
                    <a:moveTo>
                      <a:pt x="334" y="1"/>
                    </a:moveTo>
                    <a:cubicBezTo>
                      <a:pt x="263" y="1"/>
                      <a:pt x="196" y="36"/>
                      <a:pt x="161" y="99"/>
                    </a:cubicBezTo>
                    <a:cubicBezTo>
                      <a:pt x="81" y="259"/>
                      <a:pt x="1" y="581"/>
                      <a:pt x="269" y="982"/>
                    </a:cubicBezTo>
                    <a:cubicBezTo>
                      <a:pt x="652" y="1571"/>
                      <a:pt x="1464" y="3364"/>
                      <a:pt x="1464" y="3364"/>
                    </a:cubicBezTo>
                    <a:cubicBezTo>
                      <a:pt x="1464" y="3364"/>
                      <a:pt x="1618" y="3770"/>
                      <a:pt x="1845" y="3770"/>
                    </a:cubicBezTo>
                    <a:cubicBezTo>
                      <a:pt x="1874" y="3770"/>
                      <a:pt x="1905" y="3763"/>
                      <a:pt x="1937" y="3747"/>
                    </a:cubicBezTo>
                    <a:cubicBezTo>
                      <a:pt x="2204" y="3614"/>
                      <a:pt x="2044" y="3408"/>
                      <a:pt x="1883" y="2784"/>
                    </a:cubicBezTo>
                    <a:cubicBezTo>
                      <a:pt x="1723" y="2204"/>
                      <a:pt x="1071" y="259"/>
                      <a:pt x="393" y="10"/>
                    </a:cubicBezTo>
                    <a:cubicBezTo>
                      <a:pt x="374" y="4"/>
                      <a:pt x="353"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8734384" y="3665642"/>
                <a:ext cx="43834" cy="120071"/>
              </a:xfrm>
              <a:custGeom>
                <a:avLst/>
                <a:gdLst/>
                <a:ahLst/>
                <a:cxnLst/>
                <a:rect l="l" t="t" r="r" b="b"/>
                <a:pathLst>
                  <a:path w="1116" h="3057" extrusionOk="0">
                    <a:moveTo>
                      <a:pt x="589" y="1"/>
                    </a:moveTo>
                    <a:cubicBezTo>
                      <a:pt x="164" y="1"/>
                      <a:pt x="197" y="916"/>
                      <a:pt x="197" y="916"/>
                    </a:cubicBezTo>
                    <a:lnTo>
                      <a:pt x="1" y="3003"/>
                    </a:lnTo>
                    <a:lnTo>
                      <a:pt x="349" y="3057"/>
                    </a:lnTo>
                    <a:lnTo>
                      <a:pt x="893" y="701"/>
                    </a:lnTo>
                    <a:cubicBezTo>
                      <a:pt x="893" y="701"/>
                      <a:pt x="1116" y="86"/>
                      <a:pt x="643" y="6"/>
                    </a:cubicBezTo>
                    <a:cubicBezTo>
                      <a:pt x="624" y="2"/>
                      <a:pt x="60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8624371" y="3536148"/>
                <a:ext cx="68736" cy="107306"/>
              </a:xfrm>
              <a:custGeom>
                <a:avLst/>
                <a:gdLst/>
                <a:ahLst/>
                <a:cxnLst/>
                <a:rect l="l" t="t" r="r" b="b"/>
                <a:pathLst>
                  <a:path w="1750" h="2732" extrusionOk="0">
                    <a:moveTo>
                      <a:pt x="390" y="0"/>
                    </a:moveTo>
                    <a:cubicBezTo>
                      <a:pt x="303" y="0"/>
                      <a:pt x="161" y="4"/>
                      <a:pt x="1" y="20"/>
                    </a:cubicBezTo>
                    <a:lnTo>
                      <a:pt x="375" y="2241"/>
                    </a:lnTo>
                    <a:lnTo>
                      <a:pt x="465" y="2732"/>
                    </a:lnTo>
                    <a:lnTo>
                      <a:pt x="705" y="2223"/>
                    </a:lnTo>
                    <a:lnTo>
                      <a:pt x="1749" y="82"/>
                    </a:lnTo>
                    <a:cubicBezTo>
                      <a:pt x="1553" y="73"/>
                      <a:pt x="1330" y="64"/>
                      <a:pt x="1125" y="46"/>
                    </a:cubicBezTo>
                    <a:cubicBezTo>
                      <a:pt x="982" y="38"/>
                      <a:pt x="848" y="29"/>
                      <a:pt x="741" y="20"/>
                    </a:cubicBezTo>
                    <a:cubicBezTo>
                      <a:pt x="589" y="11"/>
                      <a:pt x="482" y="2"/>
                      <a:pt x="482" y="2"/>
                    </a:cubicBezTo>
                    <a:cubicBezTo>
                      <a:pt x="482" y="2"/>
                      <a:pt x="448" y="0"/>
                      <a:pt x="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8639099" y="3536894"/>
                <a:ext cx="29458" cy="106560"/>
              </a:xfrm>
              <a:custGeom>
                <a:avLst/>
                <a:gdLst/>
                <a:ahLst/>
                <a:cxnLst/>
                <a:rect l="l" t="t" r="r" b="b"/>
                <a:pathLst>
                  <a:path w="750" h="2713" extrusionOk="0">
                    <a:moveTo>
                      <a:pt x="366" y="1"/>
                    </a:moveTo>
                    <a:lnTo>
                      <a:pt x="446" y="197"/>
                    </a:lnTo>
                    <a:lnTo>
                      <a:pt x="0" y="2222"/>
                    </a:lnTo>
                    <a:lnTo>
                      <a:pt x="90" y="2713"/>
                    </a:lnTo>
                    <a:lnTo>
                      <a:pt x="330" y="2204"/>
                    </a:lnTo>
                    <a:lnTo>
                      <a:pt x="589" y="197"/>
                    </a:lnTo>
                    <a:lnTo>
                      <a:pt x="750" y="27"/>
                    </a:lnTo>
                    <a:cubicBezTo>
                      <a:pt x="607" y="19"/>
                      <a:pt x="473" y="10"/>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8628220" y="3431005"/>
                <a:ext cx="64886" cy="51611"/>
              </a:xfrm>
              <a:custGeom>
                <a:avLst/>
                <a:gdLst/>
                <a:ahLst/>
                <a:cxnLst/>
                <a:rect l="l" t="t" r="r" b="b"/>
                <a:pathLst>
                  <a:path w="1652" h="1314" extrusionOk="0">
                    <a:moveTo>
                      <a:pt x="558" y="0"/>
                    </a:moveTo>
                    <a:cubicBezTo>
                      <a:pt x="268" y="0"/>
                      <a:pt x="26" y="224"/>
                      <a:pt x="1" y="520"/>
                    </a:cubicBezTo>
                    <a:cubicBezTo>
                      <a:pt x="280" y="570"/>
                      <a:pt x="564" y="602"/>
                      <a:pt x="853" y="602"/>
                    </a:cubicBezTo>
                    <a:cubicBezTo>
                      <a:pt x="978" y="602"/>
                      <a:pt x="1105" y="596"/>
                      <a:pt x="1232" y="582"/>
                    </a:cubicBezTo>
                    <a:lnTo>
                      <a:pt x="1232" y="582"/>
                    </a:lnTo>
                    <a:cubicBezTo>
                      <a:pt x="1223" y="868"/>
                      <a:pt x="1330" y="1109"/>
                      <a:pt x="1580" y="1314"/>
                    </a:cubicBezTo>
                    <a:lnTo>
                      <a:pt x="1633" y="645"/>
                    </a:lnTo>
                    <a:cubicBezTo>
                      <a:pt x="1651" y="333"/>
                      <a:pt x="1419" y="65"/>
                      <a:pt x="1116" y="38"/>
                    </a:cubicBezTo>
                    <a:lnTo>
                      <a:pt x="607" y="3"/>
                    </a:lnTo>
                    <a:cubicBezTo>
                      <a:pt x="591" y="1"/>
                      <a:pt x="575"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8608267" y="3421225"/>
                <a:ext cx="51532" cy="30283"/>
              </a:xfrm>
              <a:custGeom>
                <a:avLst/>
                <a:gdLst/>
                <a:ahLst/>
                <a:cxnLst/>
                <a:rect l="l" t="t" r="r" b="b"/>
                <a:pathLst>
                  <a:path w="1312" h="771" extrusionOk="0">
                    <a:moveTo>
                      <a:pt x="599" y="0"/>
                    </a:moveTo>
                    <a:cubicBezTo>
                      <a:pt x="556" y="0"/>
                      <a:pt x="514" y="4"/>
                      <a:pt x="473" y="11"/>
                    </a:cubicBezTo>
                    <a:cubicBezTo>
                      <a:pt x="313" y="37"/>
                      <a:pt x="152" y="127"/>
                      <a:pt x="72" y="269"/>
                    </a:cubicBezTo>
                    <a:cubicBezTo>
                      <a:pt x="0" y="412"/>
                      <a:pt x="27" y="617"/>
                      <a:pt x="170" y="707"/>
                    </a:cubicBezTo>
                    <a:cubicBezTo>
                      <a:pt x="223" y="733"/>
                      <a:pt x="286" y="751"/>
                      <a:pt x="348" y="760"/>
                    </a:cubicBezTo>
                    <a:cubicBezTo>
                      <a:pt x="396" y="767"/>
                      <a:pt x="444" y="771"/>
                      <a:pt x="493" y="771"/>
                    </a:cubicBezTo>
                    <a:cubicBezTo>
                      <a:pt x="626" y="771"/>
                      <a:pt x="759" y="746"/>
                      <a:pt x="883" y="707"/>
                    </a:cubicBezTo>
                    <a:cubicBezTo>
                      <a:pt x="999" y="671"/>
                      <a:pt x="1312" y="564"/>
                      <a:pt x="1312" y="430"/>
                    </a:cubicBezTo>
                    <a:cubicBezTo>
                      <a:pt x="1312" y="287"/>
                      <a:pt x="1071" y="136"/>
                      <a:pt x="964" y="82"/>
                    </a:cubicBezTo>
                    <a:cubicBezTo>
                      <a:pt x="851" y="29"/>
                      <a:pt x="723" y="0"/>
                      <a:pt x="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8636625" y="3420911"/>
                <a:ext cx="66615" cy="66065"/>
              </a:xfrm>
              <a:custGeom>
                <a:avLst/>
                <a:gdLst/>
                <a:ahLst/>
                <a:cxnLst/>
                <a:rect l="l" t="t" r="r" b="b"/>
                <a:pathLst>
                  <a:path w="1696" h="1682" extrusionOk="0">
                    <a:moveTo>
                      <a:pt x="848" y="1"/>
                    </a:moveTo>
                    <a:cubicBezTo>
                      <a:pt x="706" y="1"/>
                      <a:pt x="1" y="170"/>
                      <a:pt x="224" y="465"/>
                    </a:cubicBezTo>
                    <a:cubicBezTo>
                      <a:pt x="313" y="581"/>
                      <a:pt x="563" y="599"/>
                      <a:pt x="688" y="643"/>
                    </a:cubicBezTo>
                    <a:cubicBezTo>
                      <a:pt x="822" y="688"/>
                      <a:pt x="964" y="750"/>
                      <a:pt x="1054" y="884"/>
                    </a:cubicBezTo>
                    <a:cubicBezTo>
                      <a:pt x="1161" y="1027"/>
                      <a:pt x="1187" y="1223"/>
                      <a:pt x="1205" y="1410"/>
                    </a:cubicBezTo>
                    <a:cubicBezTo>
                      <a:pt x="1205" y="1517"/>
                      <a:pt x="1223" y="1642"/>
                      <a:pt x="1312" y="1678"/>
                    </a:cubicBezTo>
                    <a:cubicBezTo>
                      <a:pt x="1323" y="1681"/>
                      <a:pt x="1332" y="1682"/>
                      <a:pt x="1342" y="1682"/>
                    </a:cubicBezTo>
                    <a:cubicBezTo>
                      <a:pt x="1364" y="1682"/>
                      <a:pt x="1383" y="1675"/>
                      <a:pt x="1401" y="1669"/>
                    </a:cubicBezTo>
                    <a:cubicBezTo>
                      <a:pt x="1509" y="1633"/>
                      <a:pt x="1580" y="1535"/>
                      <a:pt x="1625" y="1428"/>
                    </a:cubicBezTo>
                    <a:cubicBezTo>
                      <a:pt x="1660" y="1312"/>
                      <a:pt x="1669" y="1196"/>
                      <a:pt x="1678" y="1071"/>
                    </a:cubicBezTo>
                    <a:cubicBezTo>
                      <a:pt x="1696" y="768"/>
                      <a:pt x="1678" y="420"/>
                      <a:pt x="1482" y="215"/>
                    </a:cubicBezTo>
                    <a:cubicBezTo>
                      <a:pt x="1321" y="37"/>
                      <a:pt x="1071"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675548" y="3467178"/>
                <a:ext cx="16850" cy="16850"/>
              </a:xfrm>
              <a:custGeom>
                <a:avLst/>
                <a:gdLst/>
                <a:ahLst/>
                <a:cxnLst/>
                <a:rect l="l" t="t" r="r" b="b"/>
                <a:pathLst>
                  <a:path w="429" h="429" extrusionOk="0">
                    <a:moveTo>
                      <a:pt x="223" y="0"/>
                    </a:moveTo>
                    <a:cubicBezTo>
                      <a:pt x="107" y="0"/>
                      <a:pt x="9" y="90"/>
                      <a:pt x="9" y="206"/>
                    </a:cubicBezTo>
                    <a:cubicBezTo>
                      <a:pt x="0" y="322"/>
                      <a:pt x="89" y="420"/>
                      <a:pt x="205" y="429"/>
                    </a:cubicBezTo>
                    <a:cubicBezTo>
                      <a:pt x="321" y="429"/>
                      <a:pt x="419" y="339"/>
                      <a:pt x="428" y="223"/>
                    </a:cubicBezTo>
                    <a:cubicBezTo>
                      <a:pt x="428" y="107"/>
                      <a:pt x="339" y="9"/>
                      <a:pt x="223"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638746" y="3568786"/>
                <a:ext cx="53300" cy="202201"/>
              </a:xfrm>
              <a:custGeom>
                <a:avLst/>
                <a:gdLst/>
                <a:ahLst/>
                <a:cxnLst/>
                <a:rect l="l" t="t" r="r" b="b"/>
                <a:pathLst>
                  <a:path w="1357" h="5148" extrusionOk="0">
                    <a:moveTo>
                      <a:pt x="1330" y="0"/>
                    </a:moveTo>
                    <a:cubicBezTo>
                      <a:pt x="1330" y="0"/>
                      <a:pt x="1321" y="0"/>
                      <a:pt x="1321" y="9"/>
                    </a:cubicBezTo>
                    <a:lnTo>
                      <a:pt x="1339" y="589"/>
                    </a:lnTo>
                    <a:lnTo>
                      <a:pt x="81" y="1972"/>
                    </a:lnTo>
                    <a:lnTo>
                      <a:pt x="72" y="1972"/>
                    </a:lnTo>
                    <a:cubicBezTo>
                      <a:pt x="54" y="3043"/>
                      <a:pt x="18" y="5077"/>
                      <a:pt x="0" y="5130"/>
                    </a:cubicBezTo>
                    <a:cubicBezTo>
                      <a:pt x="0" y="5139"/>
                      <a:pt x="0" y="5148"/>
                      <a:pt x="9" y="5148"/>
                    </a:cubicBezTo>
                    <a:cubicBezTo>
                      <a:pt x="18" y="5148"/>
                      <a:pt x="18" y="5148"/>
                      <a:pt x="18" y="5139"/>
                    </a:cubicBezTo>
                    <a:cubicBezTo>
                      <a:pt x="36" y="5085"/>
                      <a:pt x="90" y="2150"/>
                      <a:pt x="99" y="1981"/>
                    </a:cubicBezTo>
                    <a:lnTo>
                      <a:pt x="1356" y="598"/>
                    </a:lnTo>
                    <a:cubicBezTo>
                      <a:pt x="1356" y="598"/>
                      <a:pt x="1356" y="589"/>
                      <a:pt x="1356" y="589"/>
                    </a:cubicBezTo>
                    <a:lnTo>
                      <a:pt x="1339" y="9"/>
                    </a:lnTo>
                    <a:cubicBezTo>
                      <a:pt x="1339" y="0"/>
                      <a:pt x="1339" y="0"/>
                      <a:pt x="1330" y="0"/>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611056" y="3571222"/>
                <a:ext cx="31226" cy="75374"/>
              </a:xfrm>
              <a:custGeom>
                <a:avLst/>
                <a:gdLst/>
                <a:ahLst/>
                <a:cxnLst/>
                <a:rect l="l" t="t" r="r" b="b"/>
                <a:pathLst>
                  <a:path w="795" h="1919" extrusionOk="0">
                    <a:moveTo>
                      <a:pt x="27" y="1"/>
                    </a:moveTo>
                    <a:cubicBezTo>
                      <a:pt x="27" y="1"/>
                      <a:pt x="18" y="1"/>
                      <a:pt x="18" y="10"/>
                    </a:cubicBezTo>
                    <a:lnTo>
                      <a:pt x="1" y="616"/>
                    </a:lnTo>
                    <a:cubicBezTo>
                      <a:pt x="1" y="625"/>
                      <a:pt x="10" y="625"/>
                      <a:pt x="10" y="625"/>
                    </a:cubicBezTo>
                    <a:lnTo>
                      <a:pt x="777" y="1910"/>
                    </a:lnTo>
                    <a:cubicBezTo>
                      <a:pt x="777" y="1910"/>
                      <a:pt x="777" y="1919"/>
                      <a:pt x="786" y="1919"/>
                    </a:cubicBezTo>
                    <a:cubicBezTo>
                      <a:pt x="795" y="1910"/>
                      <a:pt x="795" y="1901"/>
                      <a:pt x="795" y="1901"/>
                    </a:cubicBezTo>
                    <a:lnTo>
                      <a:pt x="27" y="616"/>
                    </a:lnTo>
                    <a:lnTo>
                      <a:pt x="36" y="10"/>
                    </a:lnTo>
                    <a:cubicBezTo>
                      <a:pt x="36" y="1"/>
                      <a:pt x="36" y="1"/>
                      <a:pt x="27" y="1"/>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8734384" y="3780408"/>
                <a:ext cx="14415" cy="5302"/>
              </a:xfrm>
              <a:custGeom>
                <a:avLst/>
                <a:gdLst/>
                <a:ahLst/>
                <a:cxnLst/>
                <a:rect l="l" t="t" r="r" b="b"/>
                <a:pathLst>
                  <a:path w="367" h="135" extrusionOk="0">
                    <a:moveTo>
                      <a:pt x="10" y="1"/>
                    </a:moveTo>
                    <a:lnTo>
                      <a:pt x="1" y="81"/>
                    </a:lnTo>
                    <a:lnTo>
                      <a:pt x="349" y="135"/>
                    </a:lnTo>
                    <a:lnTo>
                      <a:pt x="367" y="63"/>
                    </a:lnTo>
                    <a:lnTo>
                      <a:pt x="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8447077" y="3586657"/>
                <a:ext cx="14061" cy="13708"/>
              </a:xfrm>
              <a:custGeom>
                <a:avLst/>
                <a:gdLst/>
                <a:ahLst/>
                <a:cxnLst/>
                <a:rect l="l" t="t" r="r" b="b"/>
                <a:pathLst>
                  <a:path w="358" h="349" extrusionOk="0">
                    <a:moveTo>
                      <a:pt x="250" y="0"/>
                    </a:moveTo>
                    <a:lnTo>
                      <a:pt x="1" y="268"/>
                    </a:lnTo>
                    <a:lnTo>
                      <a:pt x="72" y="348"/>
                    </a:lnTo>
                    <a:lnTo>
                      <a:pt x="357" y="90"/>
                    </a:lnTo>
                    <a:lnTo>
                      <a:pt x="2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8409253" y="3685477"/>
                <a:ext cx="463946" cy="194502"/>
              </a:xfrm>
              <a:custGeom>
                <a:avLst/>
                <a:gdLst/>
                <a:ahLst/>
                <a:cxnLst/>
                <a:rect l="l" t="t" r="r" b="b"/>
                <a:pathLst>
                  <a:path w="11812" h="4952" extrusionOk="0">
                    <a:moveTo>
                      <a:pt x="0" y="0"/>
                    </a:moveTo>
                    <a:lnTo>
                      <a:pt x="1017" y="857"/>
                    </a:lnTo>
                    <a:lnTo>
                      <a:pt x="1044" y="874"/>
                    </a:lnTo>
                    <a:lnTo>
                      <a:pt x="11490" y="4951"/>
                    </a:lnTo>
                    <a:lnTo>
                      <a:pt x="11812" y="4140"/>
                    </a:lnTo>
                    <a:lnTo>
                      <a:pt x="1356" y="63"/>
                    </a:lnTo>
                    <a:lnTo>
                      <a:pt x="1329" y="6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8409253" y="3685477"/>
                <a:ext cx="52239" cy="33661"/>
              </a:xfrm>
              <a:custGeom>
                <a:avLst/>
                <a:gdLst/>
                <a:ahLst/>
                <a:cxnLst/>
                <a:rect l="l" t="t" r="r" b="b"/>
                <a:pathLst>
                  <a:path w="1330" h="857" extrusionOk="0">
                    <a:moveTo>
                      <a:pt x="0" y="0"/>
                    </a:moveTo>
                    <a:lnTo>
                      <a:pt x="464" y="393"/>
                    </a:lnTo>
                    <a:lnTo>
                      <a:pt x="1017" y="857"/>
                    </a:lnTo>
                    <a:lnTo>
                      <a:pt x="1329" y="63"/>
                    </a:lnTo>
                    <a:lnTo>
                      <a:pt x="607" y="2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8838467" y="3839283"/>
                <a:ext cx="34721" cy="40691"/>
              </a:xfrm>
              <a:custGeom>
                <a:avLst/>
                <a:gdLst/>
                <a:ahLst/>
                <a:cxnLst/>
                <a:rect l="l" t="t" r="r" b="b"/>
                <a:pathLst>
                  <a:path w="884" h="1036" extrusionOk="0">
                    <a:moveTo>
                      <a:pt x="322" y="1"/>
                    </a:moveTo>
                    <a:lnTo>
                      <a:pt x="0" y="812"/>
                    </a:lnTo>
                    <a:lnTo>
                      <a:pt x="562" y="1035"/>
                    </a:lnTo>
                    <a:lnTo>
                      <a:pt x="884" y="224"/>
                    </a:lnTo>
                    <a:lnTo>
                      <a:pt x="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8860540" y="3848042"/>
                <a:ext cx="28083" cy="37864"/>
              </a:xfrm>
              <a:custGeom>
                <a:avLst/>
                <a:gdLst/>
                <a:ahLst/>
                <a:cxnLst/>
                <a:rect l="l" t="t" r="r" b="b"/>
                <a:pathLst>
                  <a:path w="715" h="964" extrusionOk="0">
                    <a:moveTo>
                      <a:pt x="322" y="1"/>
                    </a:moveTo>
                    <a:lnTo>
                      <a:pt x="0" y="812"/>
                    </a:lnTo>
                    <a:lnTo>
                      <a:pt x="393" y="964"/>
                    </a:lnTo>
                    <a:lnTo>
                      <a:pt x="714" y="152"/>
                    </a:lnTo>
                    <a:lnTo>
                      <a:pt x="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8409253" y="3685477"/>
                <a:ext cx="23488" cy="15436"/>
              </a:xfrm>
              <a:custGeom>
                <a:avLst/>
                <a:gdLst/>
                <a:ahLst/>
                <a:cxnLst/>
                <a:rect l="l" t="t" r="r" b="b"/>
                <a:pathLst>
                  <a:path w="598" h="393" extrusionOk="0">
                    <a:moveTo>
                      <a:pt x="0" y="0"/>
                    </a:moveTo>
                    <a:lnTo>
                      <a:pt x="464" y="393"/>
                    </a:lnTo>
                    <a:lnTo>
                      <a:pt x="598" y="2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8409253" y="3685477"/>
                <a:ext cx="473058" cy="200433"/>
              </a:xfrm>
              <a:custGeom>
                <a:avLst/>
                <a:gdLst/>
                <a:ahLst/>
                <a:cxnLst/>
                <a:rect l="l" t="t" r="r" b="b"/>
                <a:pathLst>
                  <a:path w="12044" h="5103" extrusionOk="0">
                    <a:moveTo>
                      <a:pt x="0" y="0"/>
                    </a:moveTo>
                    <a:lnTo>
                      <a:pt x="464" y="393"/>
                    </a:lnTo>
                    <a:lnTo>
                      <a:pt x="1017" y="857"/>
                    </a:lnTo>
                    <a:lnTo>
                      <a:pt x="1044" y="874"/>
                    </a:lnTo>
                    <a:lnTo>
                      <a:pt x="10928" y="4728"/>
                    </a:lnTo>
                    <a:lnTo>
                      <a:pt x="11490" y="4951"/>
                    </a:lnTo>
                    <a:lnTo>
                      <a:pt x="11883" y="5103"/>
                    </a:lnTo>
                    <a:lnTo>
                      <a:pt x="12044" y="4693"/>
                    </a:lnTo>
                    <a:lnTo>
                      <a:pt x="0"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8737566" y="3789991"/>
                <a:ext cx="16850" cy="21485"/>
              </a:xfrm>
              <a:custGeom>
                <a:avLst/>
                <a:gdLst/>
                <a:ahLst/>
                <a:cxnLst/>
                <a:rect l="l" t="t" r="r" b="b"/>
                <a:pathLst>
                  <a:path w="429" h="547" extrusionOk="0">
                    <a:moveTo>
                      <a:pt x="124" y="1"/>
                    </a:moveTo>
                    <a:cubicBezTo>
                      <a:pt x="113" y="1"/>
                      <a:pt x="101" y="3"/>
                      <a:pt x="89" y="7"/>
                    </a:cubicBezTo>
                    <a:cubicBezTo>
                      <a:pt x="27" y="15"/>
                      <a:pt x="0" y="78"/>
                      <a:pt x="18" y="131"/>
                    </a:cubicBezTo>
                    <a:cubicBezTo>
                      <a:pt x="45" y="194"/>
                      <a:pt x="45" y="265"/>
                      <a:pt x="54" y="337"/>
                    </a:cubicBezTo>
                    <a:cubicBezTo>
                      <a:pt x="54" y="372"/>
                      <a:pt x="54" y="408"/>
                      <a:pt x="72" y="444"/>
                    </a:cubicBezTo>
                    <a:cubicBezTo>
                      <a:pt x="98" y="497"/>
                      <a:pt x="170" y="524"/>
                      <a:pt x="232" y="542"/>
                    </a:cubicBezTo>
                    <a:cubicBezTo>
                      <a:pt x="249" y="545"/>
                      <a:pt x="267" y="546"/>
                      <a:pt x="285" y="546"/>
                    </a:cubicBezTo>
                    <a:cubicBezTo>
                      <a:pt x="326" y="546"/>
                      <a:pt x="368" y="537"/>
                      <a:pt x="393" y="506"/>
                    </a:cubicBezTo>
                    <a:cubicBezTo>
                      <a:pt x="402" y="488"/>
                      <a:pt x="411" y="462"/>
                      <a:pt x="411" y="444"/>
                    </a:cubicBezTo>
                    <a:cubicBezTo>
                      <a:pt x="428" y="292"/>
                      <a:pt x="357" y="140"/>
                      <a:pt x="241" y="51"/>
                    </a:cubicBezTo>
                    <a:cubicBezTo>
                      <a:pt x="206" y="23"/>
                      <a:pt x="166" y="1"/>
                      <a:pt x="124"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34"/>
          <p:cNvGrpSpPr/>
          <p:nvPr/>
        </p:nvGrpSpPr>
        <p:grpSpPr>
          <a:xfrm>
            <a:off x="8302727" y="707459"/>
            <a:ext cx="640817" cy="538245"/>
            <a:chOff x="2869533" y="318283"/>
            <a:chExt cx="102176" cy="85817"/>
          </a:xfrm>
        </p:grpSpPr>
        <p:sp>
          <p:nvSpPr>
            <p:cNvPr id="596" name="Google Shape;596;p34"/>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4"/>
            <p:cNvGrpSpPr/>
            <p:nvPr/>
          </p:nvGrpSpPr>
          <p:grpSpPr>
            <a:xfrm>
              <a:off x="2869754" y="318941"/>
              <a:ext cx="101955" cy="84600"/>
              <a:chOff x="2854604" y="2360241"/>
              <a:chExt cx="101955" cy="84600"/>
            </a:xfrm>
          </p:grpSpPr>
          <p:sp>
            <p:nvSpPr>
              <p:cNvPr id="598" name="Google Shape;598;p34"/>
              <p:cNvSpPr/>
              <p:nvPr/>
            </p:nvSpPr>
            <p:spPr>
              <a:xfrm>
                <a:off x="2854604" y="2360241"/>
                <a:ext cx="84600" cy="84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 name="Google Shape;600;p34"/>
          <p:cNvGrpSpPr/>
          <p:nvPr/>
        </p:nvGrpSpPr>
        <p:grpSpPr>
          <a:xfrm>
            <a:off x="5632344" y="1539932"/>
            <a:ext cx="2397697" cy="685325"/>
            <a:chOff x="5632344" y="1539932"/>
            <a:chExt cx="2397697" cy="685325"/>
          </a:xfrm>
        </p:grpSpPr>
        <p:sp>
          <p:nvSpPr>
            <p:cNvPr id="601" name="Google Shape;601;p34"/>
            <p:cNvSpPr/>
            <p:nvPr/>
          </p:nvSpPr>
          <p:spPr>
            <a:xfrm>
              <a:off x="5632344" y="20229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7826344" y="15399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34"/>
          <p:cNvSpPr/>
          <p:nvPr/>
        </p:nvSpPr>
        <p:spPr>
          <a:xfrm>
            <a:off x="1640969" y="12425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a:extLst>
              <a:ext uri="{FF2B5EF4-FFF2-40B4-BE49-F238E27FC236}">
                <a16:creationId xmlns:a16="http://schemas.microsoft.com/office/drawing/2014/main" id="{9DC308FC-C0F9-887C-2D61-1B557AFAAE4B}"/>
              </a:ext>
            </a:extLst>
          </p:cNvPr>
          <p:cNvPicPr>
            <a:picLocks noChangeAspect="1"/>
          </p:cNvPicPr>
          <p:nvPr/>
        </p:nvPicPr>
        <p:blipFill>
          <a:blip r:embed="rId3"/>
          <a:stretch>
            <a:fillRect/>
          </a:stretch>
        </p:blipFill>
        <p:spPr>
          <a:xfrm>
            <a:off x="6636982" y="4267733"/>
            <a:ext cx="2507018" cy="875767"/>
          </a:xfrm>
          <a:prstGeom prst="rect">
            <a:avLst/>
          </a:prstGeom>
        </p:spPr>
      </p:pic>
      <p:sp>
        <p:nvSpPr>
          <p:cNvPr id="7" name="Google Shape;435;p32">
            <a:extLst>
              <a:ext uri="{FF2B5EF4-FFF2-40B4-BE49-F238E27FC236}">
                <a16:creationId xmlns:a16="http://schemas.microsoft.com/office/drawing/2014/main" id="{B7E5EEDF-7F2E-64B3-7A6E-E31EB0F69BD7}"/>
              </a:ext>
            </a:extLst>
          </p:cNvPr>
          <p:cNvSpPr txBox="1">
            <a:spLocks/>
          </p:cNvSpPr>
          <p:nvPr/>
        </p:nvSpPr>
        <p:spPr>
          <a:xfrm>
            <a:off x="614794" y="256736"/>
            <a:ext cx="7123284" cy="554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Signika"/>
              <a:buNone/>
              <a:defRPr sz="5000" b="1" i="0" u="none" strike="noStrike" cap="none">
                <a:solidFill>
                  <a:schemeClr val="dk1"/>
                </a:solidFill>
                <a:latin typeface="Signika"/>
                <a:ea typeface="Signika"/>
                <a:cs typeface="Signika"/>
                <a:sym typeface="Signika"/>
              </a:defRPr>
            </a:lvl1pPr>
            <a:lvl2pPr marR="0" lvl="1"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2pPr>
            <a:lvl3pPr marR="0" lvl="2"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3pPr>
            <a:lvl4pPr marR="0" lvl="3"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4pPr>
            <a:lvl5pPr marR="0" lvl="4"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5pPr>
            <a:lvl6pPr marR="0" lvl="5"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6pPr>
            <a:lvl7pPr marR="0" lvl="6"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7pPr>
            <a:lvl8pPr marR="0" lvl="7"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8pPr>
            <a:lvl9pPr marR="0" lvl="8" algn="ctr" rtl="0">
              <a:lnSpc>
                <a:spcPct val="100000"/>
              </a:lnSpc>
              <a:spcBef>
                <a:spcPts val="0"/>
              </a:spcBef>
              <a:spcAft>
                <a:spcPts val="0"/>
              </a:spcAft>
              <a:buClr>
                <a:schemeClr val="dk1"/>
              </a:buClr>
              <a:buSzPts val="3600"/>
              <a:buFont typeface="Signika"/>
              <a:buNone/>
              <a:defRPr sz="3600" b="1" i="0" u="none" strike="noStrike" cap="none">
                <a:solidFill>
                  <a:schemeClr val="dk1"/>
                </a:solidFill>
                <a:latin typeface="Signika"/>
                <a:ea typeface="Signika"/>
                <a:cs typeface="Signika"/>
                <a:sym typeface="Signika"/>
              </a:defRPr>
            </a:lvl9pPr>
          </a:lstStyle>
          <a:p>
            <a:r>
              <a:rPr lang="en" sz="2800"/>
              <a:t>REFERENCIAS</a:t>
            </a:r>
            <a:r>
              <a:rPr lang="en" sz="2800">
                <a:solidFill>
                  <a:schemeClr val="accent1"/>
                </a:solidFill>
              </a:rPr>
              <a:t> BIBLIOGRAFICAS</a:t>
            </a:r>
            <a:endParaRPr lang="en-US" sz="2800">
              <a:solidFill>
                <a:schemeClr val="accent1"/>
              </a:solidFill>
            </a:endParaRPr>
          </a:p>
        </p:txBody>
      </p:sp>
    </p:spTree>
    <p:extLst>
      <p:ext uri="{BB962C8B-B14F-4D97-AF65-F5344CB8AC3E}">
        <p14:creationId xmlns:p14="http://schemas.microsoft.com/office/powerpoint/2010/main" val="1281361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51"/>
          <p:cNvSpPr txBox="1">
            <a:spLocks noGrp="1"/>
          </p:cNvSpPr>
          <p:nvPr>
            <p:ph type="title"/>
          </p:nvPr>
        </p:nvSpPr>
        <p:spPr>
          <a:xfrm>
            <a:off x="775306" y="1000287"/>
            <a:ext cx="7704000" cy="9045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chemeClr val="accent1"/>
                </a:solidFill>
              </a:rPr>
              <a:t>GRACIAS</a:t>
            </a:r>
          </a:p>
        </p:txBody>
      </p:sp>
      <p:grpSp>
        <p:nvGrpSpPr>
          <p:cNvPr id="1519" name="Google Shape;1519;p51"/>
          <p:cNvGrpSpPr/>
          <p:nvPr/>
        </p:nvGrpSpPr>
        <p:grpSpPr>
          <a:xfrm>
            <a:off x="5102077" y="2118890"/>
            <a:ext cx="1474395" cy="1685489"/>
            <a:chOff x="412538" y="2968672"/>
            <a:chExt cx="574343" cy="656573"/>
          </a:xfrm>
        </p:grpSpPr>
        <p:sp>
          <p:nvSpPr>
            <p:cNvPr id="1520" name="Google Shape;1520;p51"/>
            <p:cNvSpPr/>
            <p:nvPr/>
          </p:nvSpPr>
          <p:spPr>
            <a:xfrm>
              <a:off x="412538" y="2969179"/>
              <a:ext cx="574343" cy="656066"/>
            </a:xfrm>
            <a:custGeom>
              <a:avLst/>
              <a:gdLst/>
              <a:ahLst/>
              <a:cxnLst/>
              <a:rect l="l" t="t" r="r" b="b"/>
              <a:pathLst>
                <a:path w="14632" h="16714" extrusionOk="0">
                  <a:moveTo>
                    <a:pt x="5594" y="5497"/>
                  </a:moveTo>
                  <a:cubicBezTo>
                    <a:pt x="5558" y="5792"/>
                    <a:pt x="5478" y="6095"/>
                    <a:pt x="5371" y="6380"/>
                  </a:cubicBezTo>
                  <a:cubicBezTo>
                    <a:pt x="5246" y="6702"/>
                    <a:pt x="5112" y="7023"/>
                    <a:pt x="5032" y="7362"/>
                  </a:cubicBezTo>
                  <a:lnTo>
                    <a:pt x="4996" y="7264"/>
                  </a:lnTo>
                  <a:cubicBezTo>
                    <a:pt x="4934" y="7112"/>
                    <a:pt x="4871" y="6960"/>
                    <a:pt x="4863" y="6800"/>
                  </a:cubicBezTo>
                  <a:cubicBezTo>
                    <a:pt x="4836" y="6559"/>
                    <a:pt x="4916" y="6309"/>
                    <a:pt x="5041" y="6104"/>
                  </a:cubicBezTo>
                  <a:cubicBezTo>
                    <a:pt x="5175" y="5899"/>
                    <a:pt x="5344" y="5729"/>
                    <a:pt x="5523" y="5560"/>
                  </a:cubicBezTo>
                  <a:cubicBezTo>
                    <a:pt x="5549" y="5542"/>
                    <a:pt x="5567" y="5515"/>
                    <a:pt x="5594" y="5497"/>
                  </a:cubicBezTo>
                  <a:close/>
                  <a:moveTo>
                    <a:pt x="7250" y="1"/>
                  </a:moveTo>
                  <a:cubicBezTo>
                    <a:pt x="7138" y="1"/>
                    <a:pt x="7029" y="30"/>
                    <a:pt x="6941" y="100"/>
                  </a:cubicBezTo>
                  <a:cubicBezTo>
                    <a:pt x="6905" y="136"/>
                    <a:pt x="6870" y="171"/>
                    <a:pt x="6834" y="207"/>
                  </a:cubicBezTo>
                  <a:cubicBezTo>
                    <a:pt x="6705" y="328"/>
                    <a:pt x="6560" y="351"/>
                    <a:pt x="6409" y="351"/>
                  </a:cubicBezTo>
                  <a:cubicBezTo>
                    <a:pt x="6318" y="351"/>
                    <a:pt x="6226" y="342"/>
                    <a:pt x="6133" y="342"/>
                  </a:cubicBezTo>
                  <a:cubicBezTo>
                    <a:pt x="6039" y="342"/>
                    <a:pt x="5944" y="351"/>
                    <a:pt x="5853" y="386"/>
                  </a:cubicBezTo>
                  <a:cubicBezTo>
                    <a:pt x="5710" y="439"/>
                    <a:pt x="5594" y="546"/>
                    <a:pt x="5549" y="680"/>
                  </a:cubicBezTo>
                  <a:cubicBezTo>
                    <a:pt x="5532" y="760"/>
                    <a:pt x="5532" y="832"/>
                    <a:pt x="5523" y="912"/>
                  </a:cubicBezTo>
                  <a:cubicBezTo>
                    <a:pt x="5523" y="948"/>
                    <a:pt x="5523" y="983"/>
                    <a:pt x="5514" y="1019"/>
                  </a:cubicBezTo>
                  <a:cubicBezTo>
                    <a:pt x="5478" y="1171"/>
                    <a:pt x="5362" y="1287"/>
                    <a:pt x="5273" y="1420"/>
                  </a:cubicBezTo>
                  <a:cubicBezTo>
                    <a:pt x="5202" y="1536"/>
                    <a:pt x="5184" y="1670"/>
                    <a:pt x="5210" y="1804"/>
                  </a:cubicBezTo>
                  <a:cubicBezTo>
                    <a:pt x="5246" y="2081"/>
                    <a:pt x="5416" y="2339"/>
                    <a:pt x="5603" y="2544"/>
                  </a:cubicBezTo>
                  <a:cubicBezTo>
                    <a:pt x="5612" y="2562"/>
                    <a:pt x="5630" y="2580"/>
                    <a:pt x="5648" y="2598"/>
                  </a:cubicBezTo>
                  <a:cubicBezTo>
                    <a:pt x="5648" y="2598"/>
                    <a:pt x="5648" y="2607"/>
                    <a:pt x="5648" y="2607"/>
                  </a:cubicBezTo>
                  <a:lnTo>
                    <a:pt x="616" y="3187"/>
                  </a:lnTo>
                  <a:lnTo>
                    <a:pt x="259" y="3187"/>
                  </a:lnTo>
                  <a:cubicBezTo>
                    <a:pt x="108" y="3205"/>
                    <a:pt x="1" y="3338"/>
                    <a:pt x="18" y="3490"/>
                  </a:cubicBezTo>
                  <a:lnTo>
                    <a:pt x="152" y="4552"/>
                  </a:lnTo>
                  <a:cubicBezTo>
                    <a:pt x="169" y="4683"/>
                    <a:pt x="283" y="4777"/>
                    <a:pt x="413" y="4777"/>
                  </a:cubicBezTo>
                  <a:cubicBezTo>
                    <a:pt x="424" y="4777"/>
                    <a:pt x="435" y="4776"/>
                    <a:pt x="447" y="4775"/>
                  </a:cubicBezTo>
                  <a:lnTo>
                    <a:pt x="741" y="4739"/>
                  </a:lnTo>
                  <a:lnTo>
                    <a:pt x="5228" y="4195"/>
                  </a:lnTo>
                  <a:lnTo>
                    <a:pt x="5228" y="4195"/>
                  </a:lnTo>
                  <a:cubicBezTo>
                    <a:pt x="5077" y="4364"/>
                    <a:pt x="4952" y="4561"/>
                    <a:pt x="4836" y="4757"/>
                  </a:cubicBezTo>
                  <a:cubicBezTo>
                    <a:pt x="4666" y="5051"/>
                    <a:pt x="4479" y="5346"/>
                    <a:pt x="4300" y="5649"/>
                  </a:cubicBezTo>
                  <a:cubicBezTo>
                    <a:pt x="4292" y="5667"/>
                    <a:pt x="4274" y="5694"/>
                    <a:pt x="4256" y="5720"/>
                  </a:cubicBezTo>
                  <a:cubicBezTo>
                    <a:pt x="4140" y="5926"/>
                    <a:pt x="3988" y="6157"/>
                    <a:pt x="3953" y="6389"/>
                  </a:cubicBezTo>
                  <a:cubicBezTo>
                    <a:pt x="3899" y="6684"/>
                    <a:pt x="3979" y="6969"/>
                    <a:pt x="4077" y="7255"/>
                  </a:cubicBezTo>
                  <a:cubicBezTo>
                    <a:pt x="4247" y="7781"/>
                    <a:pt x="4515" y="8281"/>
                    <a:pt x="4827" y="8745"/>
                  </a:cubicBezTo>
                  <a:cubicBezTo>
                    <a:pt x="4836" y="8762"/>
                    <a:pt x="4854" y="8789"/>
                    <a:pt x="4871" y="8789"/>
                  </a:cubicBezTo>
                  <a:cubicBezTo>
                    <a:pt x="4889" y="8780"/>
                    <a:pt x="4898" y="8780"/>
                    <a:pt x="4907" y="8771"/>
                  </a:cubicBezTo>
                  <a:cubicBezTo>
                    <a:pt x="4916" y="8762"/>
                    <a:pt x="4925" y="8762"/>
                    <a:pt x="4934" y="8753"/>
                  </a:cubicBezTo>
                  <a:cubicBezTo>
                    <a:pt x="4952" y="8771"/>
                    <a:pt x="4961" y="8789"/>
                    <a:pt x="4970" y="8798"/>
                  </a:cubicBezTo>
                  <a:cubicBezTo>
                    <a:pt x="4978" y="8816"/>
                    <a:pt x="4996" y="8834"/>
                    <a:pt x="5005" y="8843"/>
                  </a:cubicBezTo>
                  <a:cubicBezTo>
                    <a:pt x="4970" y="9066"/>
                    <a:pt x="4943" y="9262"/>
                    <a:pt x="4916" y="9467"/>
                  </a:cubicBezTo>
                  <a:cubicBezTo>
                    <a:pt x="4863" y="9797"/>
                    <a:pt x="4827" y="10136"/>
                    <a:pt x="4782" y="10475"/>
                  </a:cubicBezTo>
                  <a:cubicBezTo>
                    <a:pt x="4648" y="11528"/>
                    <a:pt x="4416" y="12572"/>
                    <a:pt x="4167" y="13606"/>
                  </a:cubicBezTo>
                  <a:cubicBezTo>
                    <a:pt x="4060" y="14026"/>
                    <a:pt x="3961" y="14454"/>
                    <a:pt x="3854" y="14873"/>
                  </a:cubicBezTo>
                  <a:cubicBezTo>
                    <a:pt x="3738" y="15275"/>
                    <a:pt x="3533" y="15685"/>
                    <a:pt x="3471" y="16095"/>
                  </a:cubicBezTo>
                  <a:cubicBezTo>
                    <a:pt x="3471" y="16104"/>
                    <a:pt x="3471" y="16104"/>
                    <a:pt x="3471" y="16113"/>
                  </a:cubicBezTo>
                  <a:cubicBezTo>
                    <a:pt x="3444" y="16149"/>
                    <a:pt x="3417" y="16185"/>
                    <a:pt x="3391" y="16220"/>
                  </a:cubicBezTo>
                  <a:cubicBezTo>
                    <a:pt x="3310" y="16292"/>
                    <a:pt x="3212" y="16336"/>
                    <a:pt x="3105" y="16372"/>
                  </a:cubicBezTo>
                  <a:cubicBezTo>
                    <a:pt x="2998" y="16408"/>
                    <a:pt x="2891" y="16426"/>
                    <a:pt x="2784" y="16443"/>
                  </a:cubicBezTo>
                  <a:cubicBezTo>
                    <a:pt x="2704" y="16461"/>
                    <a:pt x="2623" y="16488"/>
                    <a:pt x="2552" y="16533"/>
                  </a:cubicBezTo>
                  <a:cubicBezTo>
                    <a:pt x="2525" y="16559"/>
                    <a:pt x="2498" y="16586"/>
                    <a:pt x="2507" y="16622"/>
                  </a:cubicBezTo>
                  <a:cubicBezTo>
                    <a:pt x="2507" y="16657"/>
                    <a:pt x="2561" y="16684"/>
                    <a:pt x="2597" y="16693"/>
                  </a:cubicBezTo>
                  <a:lnTo>
                    <a:pt x="2605" y="16693"/>
                  </a:lnTo>
                  <a:cubicBezTo>
                    <a:pt x="2680" y="16709"/>
                    <a:pt x="2759" y="16712"/>
                    <a:pt x="2836" y="16712"/>
                  </a:cubicBezTo>
                  <a:cubicBezTo>
                    <a:pt x="2888" y="16712"/>
                    <a:pt x="2939" y="16711"/>
                    <a:pt x="2989" y="16711"/>
                  </a:cubicBezTo>
                  <a:cubicBezTo>
                    <a:pt x="3110" y="16711"/>
                    <a:pt x="3230" y="16713"/>
                    <a:pt x="3349" y="16713"/>
                  </a:cubicBezTo>
                  <a:cubicBezTo>
                    <a:pt x="3469" y="16713"/>
                    <a:pt x="3587" y="16711"/>
                    <a:pt x="3703" y="16702"/>
                  </a:cubicBezTo>
                  <a:cubicBezTo>
                    <a:pt x="3854" y="16702"/>
                    <a:pt x="3908" y="16631"/>
                    <a:pt x="3935" y="16488"/>
                  </a:cubicBezTo>
                  <a:cubicBezTo>
                    <a:pt x="3961" y="16372"/>
                    <a:pt x="3970" y="16247"/>
                    <a:pt x="3970" y="16122"/>
                  </a:cubicBezTo>
                  <a:cubicBezTo>
                    <a:pt x="4069" y="16060"/>
                    <a:pt x="4131" y="15953"/>
                    <a:pt x="4211" y="15846"/>
                  </a:cubicBezTo>
                  <a:cubicBezTo>
                    <a:pt x="4336" y="15667"/>
                    <a:pt x="4443" y="15480"/>
                    <a:pt x="4550" y="15293"/>
                  </a:cubicBezTo>
                  <a:cubicBezTo>
                    <a:pt x="4764" y="14918"/>
                    <a:pt x="4961" y="14525"/>
                    <a:pt x="5157" y="14142"/>
                  </a:cubicBezTo>
                  <a:cubicBezTo>
                    <a:pt x="5514" y="13446"/>
                    <a:pt x="5853" y="12741"/>
                    <a:pt x="6094" y="11992"/>
                  </a:cubicBezTo>
                  <a:cubicBezTo>
                    <a:pt x="6337" y="11228"/>
                    <a:pt x="6343" y="10701"/>
                    <a:pt x="6475" y="9926"/>
                  </a:cubicBezTo>
                  <a:lnTo>
                    <a:pt x="6475" y="9926"/>
                  </a:lnTo>
                  <a:cubicBezTo>
                    <a:pt x="6380" y="11401"/>
                    <a:pt x="6451" y="12290"/>
                    <a:pt x="6540" y="13660"/>
                  </a:cubicBezTo>
                  <a:cubicBezTo>
                    <a:pt x="6575" y="14088"/>
                    <a:pt x="6611" y="14516"/>
                    <a:pt x="6682" y="14936"/>
                  </a:cubicBezTo>
                  <a:cubicBezTo>
                    <a:pt x="6718" y="15168"/>
                    <a:pt x="6763" y="15400"/>
                    <a:pt x="6834" y="15614"/>
                  </a:cubicBezTo>
                  <a:cubicBezTo>
                    <a:pt x="6879" y="15730"/>
                    <a:pt x="6941" y="15926"/>
                    <a:pt x="7039" y="16051"/>
                  </a:cubicBezTo>
                  <a:cubicBezTo>
                    <a:pt x="7039" y="16060"/>
                    <a:pt x="7039" y="16060"/>
                    <a:pt x="7039" y="16060"/>
                  </a:cubicBezTo>
                  <a:cubicBezTo>
                    <a:pt x="7030" y="16202"/>
                    <a:pt x="7039" y="16354"/>
                    <a:pt x="7066" y="16488"/>
                  </a:cubicBezTo>
                  <a:cubicBezTo>
                    <a:pt x="7093" y="16631"/>
                    <a:pt x="7155" y="16702"/>
                    <a:pt x="7298" y="16702"/>
                  </a:cubicBezTo>
                  <a:cubicBezTo>
                    <a:pt x="7418" y="16711"/>
                    <a:pt x="7537" y="16713"/>
                    <a:pt x="7655" y="16713"/>
                  </a:cubicBezTo>
                  <a:cubicBezTo>
                    <a:pt x="7773" y="16713"/>
                    <a:pt x="7891" y="16711"/>
                    <a:pt x="8012" y="16711"/>
                  </a:cubicBezTo>
                  <a:cubicBezTo>
                    <a:pt x="8065" y="16711"/>
                    <a:pt x="8117" y="16712"/>
                    <a:pt x="8169" y="16712"/>
                  </a:cubicBezTo>
                  <a:cubicBezTo>
                    <a:pt x="8247" y="16712"/>
                    <a:pt x="8324" y="16709"/>
                    <a:pt x="8404" y="16693"/>
                  </a:cubicBezTo>
                  <a:cubicBezTo>
                    <a:pt x="8449" y="16684"/>
                    <a:pt x="8493" y="16657"/>
                    <a:pt x="8502" y="16622"/>
                  </a:cubicBezTo>
                  <a:cubicBezTo>
                    <a:pt x="8502" y="16586"/>
                    <a:pt x="8476" y="16559"/>
                    <a:pt x="8449" y="16533"/>
                  </a:cubicBezTo>
                  <a:cubicBezTo>
                    <a:pt x="8386" y="16488"/>
                    <a:pt x="8306" y="16461"/>
                    <a:pt x="8226" y="16443"/>
                  </a:cubicBezTo>
                  <a:cubicBezTo>
                    <a:pt x="8119" y="16426"/>
                    <a:pt x="8003" y="16408"/>
                    <a:pt x="7905" y="16372"/>
                  </a:cubicBezTo>
                  <a:cubicBezTo>
                    <a:pt x="7798" y="16336"/>
                    <a:pt x="7690" y="16292"/>
                    <a:pt x="7610" y="16220"/>
                  </a:cubicBezTo>
                  <a:cubicBezTo>
                    <a:pt x="7583" y="16185"/>
                    <a:pt x="7566" y="16158"/>
                    <a:pt x="7539" y="16122"/>
                  </a:cubicBezTo>
                  <a:cubicBezTo>
                    <a:pt x="7601" y="16069"/>
                    <a:pt x="7619" y="15971"/>
                    <a:pt x="7610" y="15881"/>
                  </a:cubicBezTo>
                  <a:cubicBezTo>
                    <a:pt x="7575" y="15168"/>
                    <a:pt x="7566" y="14463"/>
                    <a:pt x="7583" y="13758"/>
                  </a:cubicBezTo>
                  <a:cubicBezTo>
                    <a:pt x="7628" y="12090"/>
                    <a:pt x="7824" y="10431"/>
                    <a:pt x="7744" y="8771"/>
                  </a:cubicBezTo>
                  <a:cubicBezTo>
                    <a:pt x="7771" y="8762"/>
                    <a:pt x="7798" y="8762"/>
                    <a:pt x="7824" y="8753"/>
                  </a:cubicBezTo>
                  <a:cubicBezTo>
                    <a:pt x="7851" y="8745"/>
                    <a:pt x="7878" y="8736"/>
                    <a:pt x="7905" y="8718"/>
                  </a:cubicBezTo>
                  <a:cubicBezTo>
                    <a:pt x="7922" y="8700"/>
                    <a:pt x="7940" y="8664"/>
                    <a:pt x="7949" y="8637"/>
                  </a:cubicBezTo>
                  <a:cubicBezTo>
                    <a:pt x="8038" y="8432"/>
                    <a:pt x="8101" y="8209"/>
                    <a:pt x="8128" y="7977"/>
                  </a:cubicBezTo>
                  <a:cubicBezTo>
                    <a:pt x="8145" y="7826"/>
                    <a:pt x="8154" y="7674"/>
                    <a:pt x="8154" y="7513"/>
                  </a:cubicBezTo>
                  <a:cubicBezTo>
                    <a:pt x="8163" y="6818"/>
                    <a:pt x="8172" y="6113"/>
                    <a:pt x="8137" y="5417"/>
                  </a:cubicBezTo>
                  <a:cubicBezTo>
                    <a:pt x="8128" y="5239"/>
                    <a:pt x="8110" y="5060"/>
                    <a:pt x="8092" y="4882"/>
                  </a:cubicBezTo>
                  <a:cubicBezTo>
                    <a:pt x="8083" y="4766"/>
                    <a:pt x="8074" y="4775"/>
                    <a:pt x="8154" y="4712"/>
                  </a:cubicBezTo>
                  <a:cubicBezTo>
                    <a:pt x="8217" y="4677"/>
                    <a:pt x="8324" y="4659"/>
                    <a:pt x="8395" y="4632"/>
                  </a:cubicBezTo>
                  <a:cubicBezTo>
                    <a:pt x="8823" y="4471"/>
                    <a:pt x="9252" y="4311"/>
                    <a:pt x="9680" y="4150"/>
                  </a:cubicBezTo>
                  <a:cubicBezTo>
                    <a:pt x="10055" y="4007"/>
                    <a:pt x="10411" y="3829"/>
                    <a:pt x="10679" y="3526"/>
                  </a:cubicBezTo>
                  <a:lnTo>
                    <a:pt x="12213" y="3338"/>
                  </a:lnTo>
                  <a:cubicBezTo>
                    <a:pt x="12222" y="3338"/>
                    <a:pt x="12231" y="3338"/>
                    <a:pt x="12240" y="3329"/>
                  </a:cubicBezTo>
                  <a:cubicBezTo>
                    <a:pt x="12249" y="3329"/>
                    <a:pt x="12258" y="3329"/>
                    <a:pt x="12267" y="3321"/>
                  </a:cubicBezTo>
                  <a:lnTo>
                    <a:pt x="12267" y="3329"/>
                  </a:lnTo>
                  <a:lnTo>
                    <a:pt x="14622" y="2286"/>
                  </a:lnTo>
                  <a:lnTo>
                    <a:pt x="14604" y="2277"/>
                  </a:lnTo>
                  <a:lnTo>
                    <a:pt x="14631" y="2268"/>
                  </a:lnTo>
                  <a:lnTo>
                    <a:pt x="13775" y="2134"/>
                  </a:lnTo>
                  <a:lnTo>
                    <a:pt x="13775" y="2152"/>
                  </a:lnTo>
                  <a:lnTo>
                    <a:pt x="12062" y="1875"/>
                  </a:lnTo>
                  <a:lnTo>
                    <a:pt x="11999" y="1875"/>
                  </a:lnTo>
                  <a:lnTo>
                    <a:pt x="10376" y="2063"/>
                  </a:lnTo>
                  <a:cubicBezTo>
                    <a:pt x="10206" y="1911"/>
                    <a:pt x="9948" y="1831"/>
                    <a:pt x="9760" y="1822"/>
                  </a:cubicBezTo>
                  <a:cubicBezTo>
                    <a:pt x="9744" y="1819"/>
                    <a:pt x="9728" y="1818"/>
                    <a:pt x="9711" y="1818"/>
                  </a:cubicBezTo>
                  <a:cubicBezTo>
                    <a:pt x="9670" y="1818"/>
                    <a:pt x="9626" y="1824"/>
                    <a:pt x="9582" y="1831"/>
                  </a:cubicBezTo>
                  <a:cubicBezTo>
                    <a:pt x="9519" y="1813"/>
                    <a:pt x="9448" y="1813"/>
                    <a:pt x="9368" y="1813"/>
                  </a:cubicBezTo>
                  <a:cubicBezTo>
                    <a:pt x="9073" y="1822"/>
                    <a:pt x="8868" y="1858"/>
                    <a:pt x="8725" y="2152"/>
                  </a:cubicBezTo>
                  <a:cubicBezTo>
                    <a:pt x="8716" y="2179"/>
                    <a:pt x="8699" y="2214"/>
                    <a:pt x="8699" y="2259"/>
                  </a:cubicBezTo>
                  <a:lnTo>
                    <a:pt x="7601" y="2384"/>
                  </a:lnTo>
                  <a:cubicBezTo>
                    <a:pt x="7601" y="2330"/>
                    <a:pt x="7601" y="2286"/>
                    <a:pt x="7601" y="2241"/>
                  </a:cubicBezTo>
                  <a:cubicBezTo>
                    <a:pt x="7619" y="2214"/>
                    <a:pt x="7628" y="2197"/>
                    <a:pt x="7628" y="2170"/>
                  </a:cubicBezTo>
                  <a:cubicBezTo>
                    <a:pt x="7655" y="2072"/>
                    <a:pt x="7628" y="1965"/>
                    <a:pt x="7664" y="1875"/>
                  </a:cubicBezTo>
                  <a:cubicBezTo>
                    <a:pt x="7682" y="1813"/>
                    <a:pt x="7726" y="1768"/>
                    <a:pt x="7762" y="1715"/>
                  </a:cubicBezTo>
                  <a:cubicBezTo>
                    <a:pt x="7878" y="1536"/>
                    <a:pt x="7717" y="1322"/>
                    <a:pt x="7806" y="1135"/>
                  </a:cubicBezTo>
                  <a:cubicBezTo>
                    <a:pt x="7869" y="1019"/>
                    <a:pt x="7985" y="957"/>
                    <a:pt x="8029" y="832"/>
                  </a:cubicBezTo>
                  <a:cubicBezTo>
                    <a:pt x="8083" y="725"/>
                    <a:pt x="8083" y="591"/>
                    <a:pt x="8029" y="475"/>
                  </a:cubicBezTo>
                  <a:cubicBezTo>
                    <a:pt x="7958" y="287"/>
                    <a:pt x="7780" y="163"/>
                    <a:pt x="7592" y="82"/>
                  </a:cubicBezTo>
                  <a:cubicBezTo>
                    <a:pt x="7488" y="32"/>
                    <a:pt x="7367" y="1"/>
                    <a:pt x="725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51"/>
            <p:cNvGrpSpPr/>
            <p:nvPr/>
          </p:nvGrpSpPr>
          <p:grpSpPr>
            <a:xfrm>
              <a:off x="412538" y="2968672"/>
              <a:ext cx="574341" cy="656546"/>
              <a:chOff x="569713" y="3022072"/>
              <a:chExt cx="574341" cy="656546"/>
            </a:xfrm>
          </p:grpSpPr>
          <p:sp>
            <p:nvSpPr>
              <p:cNvPr id="1522" name="Google Shape;1522;p51"/>
              <p:cNvSpPr/>
              <p:nvPr/>
            </p:nvSpPr>
            <p:spPr>
              <a:xfrm>
                <a:off x="936594" y="3093359"/>
                <a:ext cx="50118" cy="28476"/>
              </a:xfrm>
              <a:custGeom>
                <a:avLst/>
                <a:gdLst/>
                <a:ahLst/>
                <a:cxnLst/>
                <a:rect l="l" t="t" r="r" b="b"/>
                <a:pathLst>
                  <a:path w="1276" h="725" extrusionOk="0">
                    <a:moveTo>
                      <a:pt x="365" y="0"/>
                    </a:moveTo>
                    <a:cubicBezTo>
                      <a:pt x="265" y="0"/>
                      <a:pt x="163" y="22"/>
                      <a:pt x="80" y="83"/>
                    </a:cubicBezTo>
                    <a:cubicBezTo>
                      <a:pt x="36" y="118"/>
                      <a:pt x="0" y="163"/>
                      <a:pt x="18" y="207"/>
                    </a:cubicBezTo>
                    <a:cubicBezTo>
                      <a:pt x="27" y="252"/>
                      <a:pt x="80" y="279"/>
                      <a:pt x="125" y="288"/>
                    </a:cubicBezTo>
                    <a:cubicBezTo>
                      <a:pt x="205" y="323"/>
                      <a:pt x="286" y="350"/>
                      <a:pt x="366" y="377"/>
                    </a:cubicBezTo>
                    <a:cubicBezTo>
                      <a:pt x="410" y="395"/>
                      <a:pt x="464" y="413"/>
                      <a:pt x="500" y="439"/>
                    </a:cubicBezTo>
                    <a:cubicBezTo>
                      <a:pt x="571" y="493"/>
                      <a:pt x="616" y="573"/>
                      <a:pt x="678" y="627"/>
                    </a:cubicBezTo>
                    <a:cubicBezTo>
                      <a:pt x="785" y="716"/>
                      <a:pt x="937" y="725"/>
                      <a:pt x="1071" y="725"/>
                    </a:cubicBezTo>
                    <a:cubicBezTo>
                      <a:pt x="1097" y="725"/>
                      <a:pt x="1124" y="716"/>
                      <a:pt x="1142" y="698"/>
                    </a:cubicBezTo>
                    <a:cubicBezTo>
                      <a:pt x="1160" y="689"/>
                      <a:pt x="1169" y="671"/>
                      <a:pt x="1169" y="653"/>
                    </a:cubicBezTo>
                    <a:cubicBezTo>
                      <a:pt x="1276" y="243"/>
                      <a:pt x="732" y="29"/>
                      <a:pt x="419" y="2"/>
                    </a:cubicBezTo>
                    <a:cubicBezTo>
                      <a:pt x="401" y="1"/>
                      <a:pt x="383"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1"/>
              <p:cNvSpPr/>
              <p:nvPr/>
            </p:nvSpPr>
            <p:spPr>
              <a:xfrm>
                <a:off x="667825" y="3648217"/>
                <a:ext cx="57856" cy="30401"/>
              </a:xfrm>
              <a:custGeom>
                <a:avLst/>
                <a:gdLst/>
                <a:ahLst/>
                <a:cxnLst/>
                <a:rect l="l" t="t" r="r" b="b"/>
                <a:pathLst>
                  <a:path w="1473" h="774" extrusionOk="0">
                    <a:moveTo>
                      <a:pt x="1144" y="0"/>
                    </a:moveTo>
                    <a:cubicBezTo>
                      <a:pt x="1119" y="0"/>
                      <a:pt x="1095" y="4"/>
                      <a:pt x="1080" y="15"/>
                    </a:cubicBezTo>
                    <a:cubicBezTo>
                      <a:pt x="1044" y="42"/>
                      <a:pt x="1018" y="104"/>
                      <a:pt x="991" y="140"/>
                    </a:cubicBezTo>
                    <a:cubicBezTo>
                      <a:pt x="964" y="185"/>
                      <a:pt x="928" y="229"/>
                      <a:pt x="893" y="274"/>
                    </a:cubicBezTo>
                    <a:cubicBezTo>
                      <a:pt x="812" y="345"/>
                      <a:pt x="705" y="399"/>
                      <a:pt x="598" y="425"/>
                    </a:cubicBezTo>
                    <a:cubicBezTo>
                      <a:pt x="500" y="461"/>
                      <a:pt x="384" y="479"/>
                      <a:pt x="277" y="506"/>
                    </a:cubicBezTo>
                    <a:cubicBezTo>
                      <a:pt x="197" y="524"/>
                      <a:pt x="117" y="541"/>
                      <a:pt x="54" y="595"/>
                    </a:cubicBezTo>
                    <a:cubicBezTo>
                      <a:pt x="27" y="613"/>
                      <a:pt x="1" y="639"/>
                      <a:pt x="1" y="675"/>
                    </a:cubicBezTo>
                    <a:cubicBezTo>
                      <a:pt x="10" y="720"/>
                      <a:pt x="54" y="738"/>
                      <a:pt x="99" y="747"/>
                    </a:cubicBezTo>
                    <a:cubicBezTo>
                      <a:pt x="233" y="773"/>
                      <a:pt x="357" y="764"/>
                      <a:pt x="491" y="773"/>
                    </a:cubicBezTo>
                    <a:cubicBezTo>
                      <a:pt x="732" y="773"/>
                      <a:pt x="964" y="773"/>
                      <a:pt x="1205" y="764"/>
                    </a:cubicBezTo>
                    <a:cubicBezTo>
                      <a:pt x="1348" y="755"/>
                      <a:pt x="1410" y="684"/>
                      <a:pt x="1437" y="550"/>
                    </a:cubicBezTo>
                    <a:cubicBezTo>
                      <a:pt x="1464" y="408"/>
                      <a:pt x="1473" y="265"/>
                      <a:pt x="1464" y="122"/>
                    </a:cubicBezTo>
                    <a:cubicBezTo>
                      <a:pt x="1464" y="104"/>
                      <a:pt x="1464" y="86"/>
                      <a:pt x="1455" y="77"/>
                    </a:cubicBezTo>
                    <a:cubicBezTo>
                      <a:pt x="1446" y="60"/>
                      <a:pt x="1428" y="60"/>
                      <a:pt x="1419" y="51"/>
                    </a:cubicBezTo>
                    <a:cubicBezTo>
                      <a:pt x="1357" y="33"/>
                      <a:pt x="1294" y="15"/>
                      <a:pt x="1232" y="6"/>
                    </a:cubicBezTo>
                    <a:cubicBezTo>
                      <a:pt x="1211" y="6"/>
                      <a:pt x="1176" y="0"/>
                      <a:pt x="1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1"/>
              <p:cNvSpPr/>
              <p:nvPr/>
            </p:nvSpPr>
            <p:spPr>
              <a:xfrm>
                <a:off x="845473" y="3648217"/>
                <a:ext cx="58209" cy="30401"/>
              </a:xfrm>
              <a:custGeom>
                <a:avLst/>
                <a:gdLst/>
                <a:ahLst/>
                <a:cxnLst/>
                <a:rect l="l" t="t" r="r" b="b"/>
                <a:pathLst>
                  <a:path w="1482" h="774" extrusionOk="0">
                    <a:moveTo>
                      <a:pt x="338" y="0"/>
                    </a:moveTo>
                    <a:cubicBezTo>
                      <a:pt x="304" y="0"/>
                      <a:pt x="267" y="6"/>
                      <a:pt x="241" y="6"/>
                    </a:cubicBezTo>
                    <a:cubicBezTo>
                      <a:pt x="179" y="15"/>
                      <a:pt x="126" y="33"/>
                      <a:pt x="63" y="51"/>
                    </a:cubicBezTo>
                    <a:cubicBezTo>
                      <a:pt x="45" y="60"/>
                      <a:pt x="27" y="60"/>
                      <a:pt x="18" y="77"/>
                    </a:cubicBezTo>
                    <a:cubicBezTo>
                      <a:pt x="10" y="86"/>
                      <a:pt x="10" y="104"/>
                      <a:pt x="10" y="122"/>
                    </a:cubicBezTo>
                    <a:cubicBezTo>
                      <a:pt x="1" y="265"/>
                      <a:pt x="18" y="408"/>
                      <a:pt x="45" y="550"/>
                    </a:cubicBezTo>
                    <a:cubicBezTo>
                      <a:pt x="72" y="684"/>
                      <a:pt x="126" y="755"/>
                      <a:pt x="277" y="764"/>
                    </a:cubicBezTo>
                    <a:cubicBezTo>
                      <a:pt x="509" y="773"/>
                      <a:pt x="750" y="773"/>
                      <a:pt x="991" y="773"/>
                    </a:cubicBezTo>
                    <a:cubicBezTo>
                      <a:pt x="1116" y="764"/>
                      <a:pt x="1250" y="773"/>
                      <a:pt x="1374" y="747"/>
                    </a:cubicBezTo>
                    <a:lnTo>
                      <a:pt x="1383" y="747"/>
                    </a:lnTo>
                    <a:cubicBezTo>
                      <a:pt x="1419" y="738"/>
                      <a:pt x="1473" y="720"/>
                      <a:pt x="1473" y="675"/>
                    </a:cubicBezTo>
                    <a:cubicBezTo>
                      <a:pt x="1482" y="639"/>
                      <a:pt x="1455" y="613"/>
                      <a:pt x="1428" y="595"/>
                    </a:cubicBezTo>
                    <a:cubicBezTo>
                      <a:pt x="1357" y="541"/>
                      <a:pt x="1276" y="524"/>
                      <a:pt x="1196" y="506"/>
                    </a:cubicBezTo>
                    <a:cubicBezTo>
                      <a:pt x="1089" y="479"/>
                      <a:pt x="982" y="461"/>
                      <a:pt x="875" y="425"/>
                    </a:cubicBezTo>
                    <a:cubicBezTo>
                      <a:pt x="777" y="399"/>
                      <a:pt x="670" y="345"/>
                      <a:pt x="589" y="274"/>
                    </a:cubicBezTo>
                    <a:cubicBezTo>
                      <a:pt x="554" y="229"/>
                      <a:pt x="518" y="185"/>
                      <a:pt x="482" y="140"/>
                    </a:cubicBezTo>
                    <a:cubicBezTo>
                      <a:pt x="465" y="104"/>
                      <a:pt x="438" y="42"/>
                      <a:pt x="402" y="15"/>
                    </a:cubicBezTo>
                    <a:cubicBezTo>
                      <a:pt x="387" y="4"/>
                      <a:pt x="363"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1"/>
              <p:cNvSpPr/>
              <p:nvPr/>
            </p:nvSpPr>
            <p:spPr>
              <a:xfrm>
                <a:off x="773283" y="3022072"/>
                <a:ext cx="113591" cy="113787"/>
              </a:xfrm>
              <a:custGeom>
                <a:avLst/>
                <a:gdLst/>
                <a:ahLst/>
                <a:cxnLst/>
                <a:rect l="l" t="t" r="r" b="b"/>
                <a:pathLst>
                  <a:path w="2892" h="2897" extrusionOk="0">
                    <a:moveTo>
                      <a:pt x="2061" y="1"/>
                    </a:moveTo>
                    <a:cubicBezTo>
                      <a:pt x="1948" y="1"/>
                      <a:pt x="1842" y="30"/>
                      <a:pt x="1758" y="104"/>
                    </a:cubicBezTo>
                    <a:cubicBezTo>
                      <a:pt x="1714" y="131"/>
                      <a:pt x="1687" y="167"/>
                      <a:pt x="1651" y="203"/>
                    </a:cubicBezTo>
                    <a:cubicBezTo>
                      <a:pt x="1522" y="323"/>
                      <a:pt x="1376" y="346"/>
                      <a:pt x="1223" y="346"/>
                    </a:cubicBezTo>
                    <a:cubicBezTo>
                      <a:pt x="1131" y="346"/>
                      <a:pt x="1037" y="338"/>
                      <a:pt x="943" y="338"/>
                    </a:cubicBezTo>
                    <a:cubicBezTo>
                      <a:pt x="848" y="338"/>
                      <a:pt x="753" y="346"/>
                      <a:pt x="661" y="381"/>
                    </a:cubicBezTo>
                    <a:cubicBezTo>
                      <a:pt x="527" y="434"/>
                      <a:pt x="402" y="542"/>
                      <a:pt x="367" y="684"/>
                    </a:cubicBezTo>
                    <a:cubicBezTo>
                      <a:pt x="349" y="756"/>
                      <a:pt x="349" y="836"/>
                      <a:pt x="340" y="916"/>
                    </a:cubicBezTo>
                    <a:cubicBezTo>
                      <a:pt x="340" y="952"/>
                      <a:pt x="331" y="979"/>
                      <a:pt x="331" y="1014"/>
                    </a:cubicBezTo>
                    <a:cubicBezTo>
                      <a:pt x="286" y="1175"/>
                      <a:pt x="170" y="1291"/>
                      <a:pt x="90" y="1416"/>
                    </a:cubicBezTo>
                    <a:cubicBezTo>
                      <a:pt x="19" y="1532"/>
                      <a:pt x="1" y="1674"/>
                      <a:pt x="19" y="1799"/>
                    </a:cubicBezTo>
                    <a:cubicBezTo>
                      <a:pt x="63" y="2076"/>
                      <a:pt x="233" y="2344"/>
                      <a:pt x="420" y="2549"/>
                    </a:cubicBezTo>
                    <a:cubicBezTo>
                      <a:pt x="456" y="2593"/>
                      <a:pt x="500" y="2647"/>
                      <a:pt x="554" y="2674"/>
                    </a:cubicBezTo>
                    <a:cubicBezTo>
                      <a:pt x="608" y="2709"/>
                      <a:pt x="688" y="2736"/>
                      <a:pt x="759" y="2754"/>
                    </a:cubicBezTo>
                    <a:cubicBezTo>
                      <a:pt x="947" y="2816"/>
                      <a:pt x="1134" y="2861"/>
                      <a:pt x="1330" y="2879"/>
                    </a:cubicBezTo>
                    <a:cubicBezTo>
                      <a:pt x="1428" y="2888"/>
                      <a:pt x="1526" y="2888"/>
                      <a:pt x="1616" y="2897"/>
                    </a:cubicBezTo>
                    <a:cubicBezTo>
                      <a:pt x="1705" y="2897"/>
                      <a:pt x="1794" y="2843"/>
                      <a:pt x="1874" y="2807"/>
                    </a:cubicBezTo>
                    <a:cubicBezTo>
                      <a:pt x="1964" y="2763"/>
                      <a:pt x="2044" y="2709"/>
                      <a:pt x="2124" y="2638"/>
                    </a:cubicBezTo>
                    <a:cubicBezTo>
                      <a:pt x="2204" y="2567"/>
                      <a:pt x="2267" y="2477"/>
                      <a:pt x="2329" y="2388"/>
                    </a:cubicBezTo>
                    <a:cubicBezTo>
                      <a:pt x="2374" y="2317"/>
                      <a:pt x="2427" y="2245"/>
                      <a:pt x="2445" y="2165"/>
                    </a:cubicBezTo>
                    <a:cubicBezTo>
                      <a:pt x="2463" y="2067"/>
                      <a:pt x="2436" y="1960"/>
                      <a:pt x="2472" y="1871"/>
                    </a:cubicBezTo>
                    <a:cubicBezTo>
                      <a:pt x="2499" y="1808"/>
                      <a:pt x="2543" y="1764"/>
                      <a:pt x="2579" y="1710"/>
                    </a:cubicBezTo>
                    <a:cubicBezTo>
                      <a:pt x="2695" y="1532"/>
                      <a:pt x="2534" y="1318"/>
                      <a:pt x="2624" y="1139"/>
                    </a:cubicBezTo>
                    <a:cubicBezTo>
                      <a:pt x="2677" y="1023"/>
                      <a:pt x="2802" y="952"/>
                      <a:pt x="2847" y="836"/>
                    </a:cubicBezTo>
                    <a:cubicBezTo>
                      <a:pt x="2891" y="720"/>
                      <a:pt x="2891" y="586"/>
                      <a:pt x="2847" y="470"/>
                    </a:cubicBezTo>
                    <a:cubicBezTo>
                      <a:pt x="2766" y="292"/>
                      <a:pt x="2597" y="158"/>
                      <a:pt x="2410" y="78"/>
                    </a:cubicBezTo>
                    <a:cubicBezTo>
                      <a:pt x="2301" y="32"/>
                      <a:pt x="2178" y="1"/>
                      <a:pt x="2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1"/>
              <p:cNvSpPr/>
              <p:nvPr/>
            </p:nvSpPr>
            <p:spPr>
              <a:xfrm>
                <a:off x="1043466" y="3095519"/>
                <a:ext cx="100236" cy="57149"/>
              </a:xfrm>
              <a:custGeom>
                <a:avLst/>
                <a:gdLst/>
                <a:ahLst/>
                <a:cxnLst/>
                <a:rect l="l" t="t" r="r" b="b"/>
                <a:pathLst>
                  <a:path w="2552" h="1455" extrusionOk="0">
                    <a:moveTo>
                      <a:pt x="0" y="1"/>
                    </a:moveTo>
                    <a:lnTo>
                      <a:pt x="205" y="1455"/>
                    </a:lnTo>
                    <a:lnTo>
                      <a:pt x="2551" y="41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1"/>
              <p:cNvSpPr/>
              <p:nvPr/>
            </p:nvSpPr>
            <p:spPr>
              <a:xfrm>
                <a:off x="1110353" y="3105691"/>
                <a:ext cx="33700" cy="19325"/>
              </a:xfrm>
              <a:custGeom>
                <a:avLst/>
                <a:gdLst/>
                <a:ahLst/>
                <a:cxnLst/>
                <a:rect l="l" t="t" r="r" b="b"/>
                <a:pathLst>
                  <a:path w="858" h="492" extrusionOk="0">
                    <a:moveTo>
                      <a:pt x="1" y="0"/>
                    </a:moveTo>
                    <a:lnTo>
                      <a:pt x="72" y="491"/>
                    </a:lnTo>
                    <a:lnTo>
                      <a:pt x="857" y="1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a:off x="587584" y="3095519"/>
                <a:ext cx="461864" cy="113944"/>
              </a:xfrm>
              <a:custGeom>
                <a:avLst/>
                <a:gdLst/>
                <a:ahLst/>
                <a:cxnLst/>
                <a:rect l="l" t="t" r="r" b="b"/>
                <a:pathLst>
                  <a:path w="11759" h="2901" extrusionOk="0">
                    <a:moveTo>
                      <a:pt x="11545" y="1"/>
                    </a:moveTo>
                    <a:lnTo>
                      <a:pt x="152" y="1321"/>
                    </a:lnTo>
                    <a:lnTo>
                      <a:pt x="1" y="2900"/>
                    </a:lnTo>
                    <a:lnTo>
                      <a:pt x="1" y="2900"/>
                    </a:lnTo>
                    <a:lnTo>
                      <a:pt x="11759" y="1464"/>
                    </a:lnTo>
                    <a:lnTo>
                      <a:pt x="115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a:off x="583735" y="3095519"/>
                <a:ext cx="460097" cy="72231"/>
              </a:xfrm>
              <a:custGeom>
                <a:avLst/>
                <a:gdLst/>
                <a:ahLst/>
                <a:cxnLst/>
                <a:rect l="l" t="t" r="r" b="b"/>
                <a:pathLst>
                  <a:path w="11714" h="1839" extrusionOk="0">
                    <a:moveTo>
                      <a:pt x="11643" y="1"/>
                    </a:moveTo>
                    <a:lnTo>
                      <a:pt x="250" y="1321"/>
                    </a:lnTo>
                    <a:lnTo>
                      <a:pt x="1" y="1838"/>
                    </a:lnTo>
                    <a:lnTo>
                      <a:pt x="11714" y="500"/>
                    </a:lnTo>
                    <a:lnTo>
                      <a:pt x="11643" y="1"/>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a:off x="585855" y="3136170"/>
                <a:ext cx="463592" cy="73292"/>
              </a:xfrm>
              <a:custGeom>
                <a:avLst/>
                <a:gdLst/>
                <a:ahLst/>
                <a:cxnLst/>
                <a:rect l="l" t="t" r="r" b="b"/>
                <a:pathLst>
                  <a:path w="11803" h="1866" extrusionOk="0">
                    <a:moveTo>
                      <a:pt x="11740" y="1"/>
                    </a:moveTo>
                    <a:lnTo>
                      <a:pt x="0" y="1374"/>
                    </a:lnTo>
                    <a:lnTo>
                      <a:pt x="45" y="1865"/>
                    </a:lnTo>
                    <a:lnTo>
                      <a:pt x="11803" y="429"/>
                    </a:lnTo>
                    <a:lnTo>
                      <a:pt x="11740"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1"/>
              <p:cNvSpPr/>
              <p:nvPr/>
            </p:nvSpPr>
            <p:spPr>
              <a:xfrm>
                <a:off x="569713" y="3147403"/>
                <a:ext cx="31226" cy="62451"/>
              </a:xfrm>
              <a:custGeom>
                <a:avLst/>
                <a:gdLst/>
                <a:ahLst/>
                <a:cxnLst/>
                <a:rect l="l" t="t" r="r" b="b"/>
                <a:pathLst>
                  <a:path w="795" h="1590" extrusionOk="0">
                    <a:moveTo>
                      <a:pt x="259" y="0"/>
                    </a:moveTo>
                    <a:cubicBezTo>
                      <a:pt x="108" y="9"/>
                      <a:pt x="1" y="143"/>
                      <a:pt x="19" y="294"/>
                    </a:cubicBezTo>
                    <a:lnTo>
                      <a:pt x="152" y="1356"/>
                    </a:lnTo>
                    <a:cubicBezTo>
                      <a:pt x="169" y="1488"/>
                      <a:pt x="285" y="1590"/>
                      <a:pt x="416" y="1590"/>
                    </a:cubicBezTo>
                    <a:cubicBezTo>
                      <a:pt x="426" y="1590"/>
                      <a:pt x="436" y="1589"/>
                      <a:pt x="447" y="1588"/>
                    </a:cubicBezTo>
                    <a:lnTo>
                      <a:pt x="795" y="1534"/>
                    </a:lnTo>
                    <a:lnTo>
                      <a:pt x="6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1"/>
              <p:cNvSpPr/>
              <p:nvPr/>
            </p:nvSpPr>
            <p:spPr>
              <a:xfrm>
                <a:off x="1034000" y="3114686"/>
                <a:ext cx="23134" cy="22192"/>
              </a:xfrm>
              <a:custGeom>
                <a:avLst/>
                <a:gdLst/>
                <a:ahLst/>
                <a:cxnLst/>
                <a:rect l="l" t="t" r="r" b="b"/>
                <a:pathLst>
                  <a:path w="589" h="565" extrusionOk="0">
                    <a:moveTo>
                      <a:pt x="298" y="1"/>
                    </a:moveTo>
                    <a:cubicBezTo>
                      <a:pt x="273" y="1"/>
                      <a:pt x="248" y="5"/>
                      <a:pt x="223" y="12"/>
                    </a:cubicBezTo>
                    <a:cubicBezTo>
                      <a:pt x="80" y="48"/>
                      <a:pt x="0" y="200"/>
                      <a:pt x="45" y="351"/>
                    </a:cubicBezTo>
                    <a:cubicBezTo>
                      <a:pt x="83" y="480"/>
                      <a:pt x="192" y="564"/>
                      <a:pt x="312" y="564"/>
                    </a:cubicBezTo>
                    <a:cubicBezTo>
                      <a:pt x="332" y="564"/>
                      <a:pt x="354" y="562"/>
                      <a:pt x="375" y="557"/>
                    </a:cubicBezTo>
                    <a:cubicBezTo>
                      <a:pt x="509" y="512"/>
                      <a:pt x="589" y="360"/>
                      <a:pt x="553" y="209"/>
                    </a:cubicBezTo>
                    <a:cubicBezTo>
                      <a:pt x="516" y="83"/>
                      <a:pt x="413"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a:off x="1037849" y="3135463"/>
                <a:ext cx="20699" cy="17950"/>
              </a:xfrm>
              <a:custGeom>
                <a:avLst/>
                <a:gdLst/>
                <a:ahLst/>
                <a:cxnLst/>
                <a:rect l="l" t="t" r="r" b="b"/>
                <a:pathLst>
                  <a:path w="527" h="457" extrusionOk="0">
                    <a:moveTo>
                      <a:pt x="271" y="0"/>
                    </a:moveTo>
                    <a:cubicBezTo>
                      <a:pt x="249" y="0"/>
                      <a:pt x="227" y="3"/>
                      <a:pt x="205" y="10"/>
                    </a:cubicBezTo>
                    <a:cubicBezTo>
                      <a:pt x="81" y="45"/>
                      <a:pt x="0" y="170"/>
                      <a:pt x="36" y="295"/>
                    </a:cubicBezTo>
                    <a:cubicBezTo>
                      <a:pt x="58" y="391"/>
                      <a:pt x="153" y="456"/>
                      <a:pt x="255" y="456"/>
                    </a:cubicBezTo>
                    <a:cubicBezTo>
                      <a:pt x="277" y="456"/>
                      <a:pt x="299" y="453"/>
                      <a:pt x="321" y="447"/>
                    </a:cubicBezTo>
                    <a:cubicBezTo>
                      <a:pt x="446" y="411"/>
                      <a:pt x="527" y="286"/>
                      <a:pt x="491" y="161"/>
                    </a:cubicBezTo>
                    <a:cubicBezTo>
                      <a:pt x="462" y="66"/>
                      <a:pt x="371"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1"/>
              <p:cNvSpPr/>
              <p:nvPr/>
            </p:nvSpPr>
            <p:spPr>
              <a:xfrm>
                <a:off x="1031879" y="3095558"/>
                <a:ext cx="21053" cy="19953"/>
              </a:xfrm>
              <a:custGeom>
                <a:avLst/>
                <a:gdLst/>
                <a:ahLst/>
                <a:cxnLst/>
                <a:rect l="l" t="t" r="r" b="b"/>
                <a:pathLst>
                  <a:path w="536" h="508" extrusionOk="0">
                    <a:moveTo>
                      <a:pt x="257" y="0"/>
                    </a:moveTo>
                    <a:cubicBezTo>
                      <a:pt x="237" y="0"/>
                      <a:pt x="217" y="3"/>
                      <a:pt x="197" y="9"/>
                    </a:cubicBezTo>
                    <a:cubicBezTo>
                      <a:pt x="72" y="44"/>
                      <a:pt x="1" y="178"/>
                      <a:pt x="36" y="321"/>
                    </a:cubicBezTo>
                    <a:cubicBezTo>
                      <a:pt x="66" y="433"/>
                      <a:pt x="165" y="508"/>
                      <a:pt x="270" y="508"/>
                    </a:cubicBezTo>
                    <a:cubicBezTo>
                      <a:pt x="290" y="508"/>
                      <a:pt x="311" y="505"/>
                      <a:pt x="331" y="499"/>
                    </a:cubicBezTo>
                    <a:cubicBezTo>
                      <a:pt x="465" y="473"/>
                      <a:pt x="536" y="330"/>
                      <a:pt x="500" y="196"/>
                    </a:cubicBezTo>
                    <a:cubicBezTo>
                      <a:pt x="463" y="76"/>
                      <a:pt x="362" y="0"/>
                      <a:pt x="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a:off x="705688" y="3334005"/>
                <a:ext cx="171721" cy="323725"/>
              </a:xfrm>
              <a:custGeom>
                <a:avLst/>
                <a:gdLst/>
                <a:ahLst/>
                <a:cxnLst/>
                <a:rect l="l" t="t" r="r" b="b"/>
                <a:pathLst>
                  <a:path w="4372" h="8242" extrusionOk="0">
                    <a:moveTo>
                      <a:pt x="2898" y="1"/>
                    </a:moveTo>
                    <a:cubicBezTo>
                      <a:pt x="2673" y="1"/>
                      <a:pt x="2449" y="15"/>
                      <a:pt x="2230" y="66"/>
                    </a:cubicBezTo>
                    <a:cubicBezTo>
                      <a:pt x="2043" y="111"/>
                      <a:pt x="1659" y="102"/>
                      <a:pt x="1633" y="289"/>
                    </a:cubicBezTo>
                    <a:cubicBezTo>
                      <a:pt x="1552" y="807"/>
                      <a:pt x="1499" y="1155"/>
                      <a:pt x="1445" y="1521"/>
                    </a:cubicBezTo>
                    <a:cubicBezTo>
                      <a:pt x="1401" y="1860"/>
                      <a:pt x="1356" y="2199"/>
                      <a:pt x="1312" y="2538"/>
                    </a:cubicBezTo>
                    <a:cubicBezTo>
                      <a:pt x="1178" y="3590"/>
                      <a:pt x="946" y="4625"/>
                      <a:pt x="696" y="5660"/>
                    </a:cubicBezTo>
                    <a:cubicBezTo>
                      <a:pt x="598" y="6079"/>
                      <a:pt x="500" y="6507"/>
                      <a:pt x="384" y="6927"/>
                    </a:cubicBezTo>
                    <a:cubicBezTo>
                      <a:pt x="277" y="7337"/>
                      <a:pt x="71" y="7738"/>
                      <a:pt x="9" y="8149"/>
                    </a:cubicBezTo>
                    <a:cubicBezTo>
                      <a:pt x="9" y="8167"/>
                      <a:pt x="0" y="8185"/>
                      <a:pt x="9" y="8193"/>
                    </a:cubicBezTo>
                    <a:cubicBezTo>
                      <a:pt x="27" y="8220"/>
                      <a:pt x="54" y="8220"/>
                      <a:pt x="71" y="8229"/>
                    </a:cubicBezTo>
                    <a:cubicBezTo>
                      <a:pt x="135" y="8235"/>
                      <a:pt x="198" y="8242"/>
                      <a:pt x="261" y="8242"/>
                    </a:cubicBezTo>
                    <a:cubicBezTo>
                      <a:pt x="287" y="8242"/>
                      <a:pt x="313" y="8241"/>
                      <a:pt x="339" y="8238"/>
                    </a:cubicBezTo>
                    <a:cubicBezTo>
                      <a:pt x="544" y="8211"/>
                      <a:pt x="634" y="8060"/>
                      <a:pt x="741" y="7899"/>
                    </a:cubicBezTo>
                    <a:cubicBezTo>
                      <a:pt x="865" y="7721"/>
                      <a:pt x="981" y="7542"/>
                      <a:pt x="1088" y="7355"/>
                    </a:cubicBezTo>
                    <a:cubicBezTo>
                      <a:pt x="1303" y="6971"/>
                      <a:pt x="1490" y="6588"/>
                      <a:pt x="1686" y="6195"/>
                    </a:cubicBezTo>
                    <a:cubicBezTo>
                      <a:pt x="2043" y="5499"/>
                      <a:pt x="2391" y="4795"/>
                      <a:pt x="2632" y="4054"/>
                    </a:cubicBezTo>
                    <a:cubicBezTo>
                      <a:pt x="2882" y="3260"/>
                      <a:pt x="2873" y="2734"/>
                      <a:pt x="3015" y="1913"/>
                    </a:cubicBezTo>
                    <a:lnTo>
                      <a:pt x="3015" y="1913"/>
                    </a:lnTo>
                    <a:cubicBezTo>
                      <a:pt x="2917" y="3430"/>
                      <a:pt x="2989" y="4331"/>
                      <a:pt x="3078" y="5722"/>
                    </a:cubicBezTo>
                    <a:cubicBezTo>
                      <a:pt x="3105" y="6151"/>
                      <a:pt x="3140" y="6570"/>
                      <a:pt x="3221" y="6998"/>
                    </a:cubicBezTo>
                    <a:cubicBezTo>
                      <a:pt x="3256" y="7221"/>
                      <a:pt x="3292" y="7453"/>
                      <a:pt x="3372" y="7676"/>
                    </a:cubicBezTo>
                    <a:cubicBezTo>
                      <a:pt x="3426" y="7828"/>
                      <a:pt x="3515" y="8113"/>
                      <a:pt x="3667" y="8202"/>
                    </a:cubicBezTo>
                    <a:cubicBezTo>
                      <a:pt x="3721" y="8230"/>
                      <a:pt x="3817" y="8241"/>
                      <a:pt x="3896" y="8241"/>
                    </a:cubicBezTo>
                    <a:cubicBezTo>
                      <a:pt x="3920" y="8241"/>
                      <a:pt x="3942" y="8240"/>
                      <a:pt x="3961" y="8238"/>
                    </a:cubicBezTo>
                    <a:cubicBezTo>
                      <a:pt x="4122" y="8211"/>
                      <a:pt x="4157" y="8077"/>
                      <a:pt x="4148" y="7935"/>
                    </a:cubicBezTo>
                    <a:cubicBezTo>
                      <a:pt x="4113" y="7230"/>
                      <a:pt x="4095" y="6525"/>
                      <a:pt x="4122" y="5812"/>
                    </a:cubicBezTo>
                    <a:cubicBezTo>
                      <a:pt x="4166" y="4117"/>
                      <a:pt x="4371" y="2430"/>
                      <a:pt x="4273" y="735"/>
                    </a:cubicBezTo>
                    <a:cubicBezTo>
                      <a:pt x="4264" y="548"/>
                      <a:pt x="4264" y="263"/>
                      <a:pt x="4148" y="102"/>
                    </a:cubicBezTo>
                    <a:cubicBezTo>
                      <a:pt x="4089" y="24"/>
                      <a:pt x="3998" y="5"/>
                      <a:pt x="3901" y="5"/>
                    </a:cubicBezTo>
                    <a:cubicBezTo>
                      <a:pt x="3810" y="5"/>
                      <a:pt x="3713" y="22"/>
                      <a:pt x="3631" y="22"/>
                    </a:cubicBezTo>
                    <a:cubicBezTo>
                      <a:pt x="3386" y="17"/>
                      <a:pt x="3141" y="1"/>
                      <a:pt x="28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758593" y="3342685"/>
                <a:ext cx="32954" cy="36607"/>
              </a:xfrm>
              <a:custGeom>
                <a:avLst/>
                <a:gdLst/>
                <a:ahLst/>
                <a:cxnLst/>
                <a:rect l="l" t="t" r="r" b="b"/>
                <a:pathLst>
                  <a:path w="839" h="932" extrusionOk="0">
                    <a:moveTo>
                      <a:pt x="426" y="1"/>
                    </a:moveTo>
                    <a:cubicBezTo>
                      <a:pt x="412" y="1"/>
                      <a:pt x="395" y="2"/>
                      <a:pt x="375" y="6"/>
                    </a:cubicBezTo>
                    <a:cubicBezTo>
                      <a:pt x="312" y="24"/>
                      <a:pt x="259" y="42"/>
                      <a:pt x="196" y="68"/>
                    </a:cubicBezTo>
                    <a:cubicBezTo>
                      <a:pt x="170" y="77"/>
                      <a:pt x="134" y="95"/>
                      <a:pt x="107" y="113"/>
                    </a:cubicBezTo>
                    <a:cubicBezTo>
                      <a:pt x="89" y="122"/>
                      <a:pt x="72" y="140"/>
                      <a:pt x="54" y="167"/>
                    </a:cubicBezTo>
                    <a:cubicBezTo>
                      <a:pt x="45" y="193"/>
                      <a:pt x="36" y="220"/>
                      <a:pt x="27" y="247"/>
                    </a:cubicBezTo>
                    <a:cubicBezTo>
                      <a:pt x="0" y="407"/>
                      <a:pt x="72" y="514"/>
                      <a:pt x="161" y="639"/>
                    </a:cubicBezTo>
                    <a:cubicBezTo>
                      <a:pt x="223" y="720"/>
                      <a:pt x="286" y="809"/>
                      <a:pt x="357" y="889"/>
                    </a:cubicBezTo>
                    <a:cubicBezTo>
                      <a:pt x="366" y="907"/>
                      <a:pt x="375" y="916"/>
                      <a:pt x="393" y="925"/>
                    </a:cubicBezTo>
                    <a:cubicBezTo>
                      <a:pt x="397" y="929"/>
                      <a:pt x="404" y="932"/>
                      <a:pt x="412" y="932"/>
                    </a:cubicBezTo>
                    <a:cubicBezTo>
                      <a:pt x="419" y="932"/>
                      <a:pt x="428" y="929"/>
                      <a:pt x="437" y="925"/>
                    </a:cubicBezTo>
                    <a:cubicBezTo>
                      <a:pt x="527" y="925"/>
                      <a:pt x="616" y="889"/>
                      <a:pt x="687" y="853"/>
                    </a:cubicBezTo>
                    <a:cubicBezTo>
                      <a:pt x="839" y="764"/>
                      <a:pt x="750" y="648"/>
                      <a:pt x="696" y="523"/>
                    </a:cubicBezTo>
                    <a:cubicBezTo>
                      <a:pt x="651" y="407"/>
                      <a:pt x="571" y="283"/>
                      <a:pt x="544" y="167"/>
                    </a:cubicBezTo>
                    <a:cubicBezTo>
                      <a:pt x="513" y="74"/>
                      <a:pt x="523" y="1"/>
                      <a:pt x="426" y="1"/>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a:off x="764171" y="3359653"/>
                <a:ext cx="35860" cy="21956"/>
              </a:xfrm>
              <a:custGeom>
                <a:avLst/>
                <a:gdLst/>
                <a:ahLst/>
                <a:cxnLst/>
                <a:rect l="l" t="t" r="r" b="b"/>
                <a:pathLst>
                  <a:path w="913" h="559" extrusionOk="0">
                    <a:moveTo>
                      <a:pt x="873" y="1"/>
                    </a:moveTo>
                    <a:cubicBezTo>
                      <a:pt x="860" y="1"/>
                      <a:pt x="846" y="6"/>
                      <a:pt x="840" y="20"/>
                    </a:cubicBezTo>
                    <a:lnTo>
                      <a:pt x="545" y="395"/>
                    </a:lnTo>
                    <a:cubicBezTo>
                      <a:pt x="483" y="439"/>
                      <a:pt x="420" y="466"/>
                      <a:pt x="349" y="484"/>
                    </a:cubicBezTo>
                    <a:cubicBezTo>
                      <a:pt x="307" y="491"/>
                      <a:pt x="264" y="494"/>
                      <a:pt x="221" y="494"/>
                    </a:cubicBezTo>
                    <a:cubicBezTo>
                      <a:pt x="162" y="494"/>
                      <a:pt x="102" y="489"/>
                      <a:pt x="46" y="484"/>
                    </a:cubicBezTo>
                    <a:cubicBezTo>
                      <a:pt x="1" y="484"/>
                      <a:pt x="1" y="555"/>
                      <a:pt x="46" y="555"/>
                    </a:cubicBezTo>
                    <a:cubicBezTo>
                      <a:pt x="88" y="557"/>
                      <a:pt x="130" y="559"/>
                      <a:pt x="171" y="559"/>
                    </a:cubicBezTo>
                    <a:cubicBezTo>
                      <a:pt x="319" y="559"/>
                      <a:pt x="457" y="539"/>
                      <a:pt x="590" y="448"/>
                    </a:cubicBezTo>
                    <a:cubicBezTo>
                      <a:pt x="732" y="350"/>
                      <a:pt x="840" y="198"/>
                      <a:pt x="902" y="38"/>
                    </a:cubicBezTo>
                    <a:cubicBezTo>
                      <a:pt x="913" y="16"/>
                      <a:pt x="893" y="1"/>
                      <a:pt x="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a:off x="869314" y="3160011"/>
                <a:ext cx="118107" cy="40809"/>
              </a:xfrm>
              <a:custGeom>
                <a:avLst/>
                <a:gdLst/>
                <a:ahLst/>
                <a:cxnLst/>
                <a:rect l="l" t="t" r="r" b="b"/>
                <a:pathLst>
                  <a:path w="3007" h="1039" extrusionOk="0">
                    <a:moveTo>
                      <a:pt x="3007" y="0"/>
                    </a:moveTo>
                    <a:lnTo>
                      <a:pt x="268" y="366"/>
                    </a:lnTo>
                    <a:cubicBezTo>
                      <a:pt x="223" y="393"/>
                      <a:pt x="179" y="420"/>
                      <a:pt x="143" y="455"/>
                    </a:cubicBezTo>
                    <a:cubicBezTo>
                      <a:pt x="0" y="616"/>
                      <a:pt x="45" y="901"/>
                      <a:pt x="250" y="990"/>
                    </a:cubicBezTo>
                    <a:cubicBezTo>
                      <a:pt x="333" y="1025"/>
                      <a:pt x="423" y="1039"/>
                      <a:pt x="516" y="1039"/>
                    </a:cubicBezTo>
                    <a:cubicBezTo>
                      <a:pt x="685" y="1039"/>
                      <a:pt x="862" y="995"/>
                      <a:pt x="1017" y="955"/>
                    </a:cubicBezTo>
                    <a:cubicBezTo>
                      <a:pt x="1588" y="794"/>
                      <a:pt x="2123" y="544"/>
                      <a:pt x="2641" y="259"/>
                    </a:cubicBezTo>
                    <a:cubicBezTo>
                      <a:pt x="2712" y="223"/>
                      <a:pt x="2828" y="179"/>
                      <a:pt x="2909" y="107"/>
                    </a:cubicBezTo>
                    <a:cubicBezTo>
                      <a:pt x="2953" y="81"/>
                      <a:pt x="2989" y="45"/>
                      <a:pt x="3007" y="0"/>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770141" y="3163428"/>
                <a:ext cx="117793" cy="199098"/>
              </a:xfrm>
              <a:custGeom>
                <a:avLst/>
                <a:gdLst/>
                <a:ahLst/>
                <a:cxnLst/>
                <a:rect l="l" t="t" r="r" b="b"/>
                <a:pathLst>
                  <a:path w="2999" h="5069" extrusionOk="0">
                    <a:moveTo>
                      <a:pt x="1953" y="0"/>
                    </a:moveTo>
                    <a:cubicBezTo>
                      <a:pt x="1755" y="0"/>
                      <a:pt x="1522" y="65"/>
                      <a:pt x="1366" y="101"/>
                    </a:cubicBezTo>
                    <a:cubicBezTo>
                      <a:pt x="1151" y="145"/>
                      <a:pt x="830" y="217"/>
                      <a:pt x="661" y="359"/>
                    </a:cubicBezTo>
                    <a:cubicBezTo>
                      <a:pt x="500" y="493"/>
                      <a:pt x="518" y="823"/>
                      <a:pt x="536" y="1011"/>
                    </a:cubicBezTo>
                    <a:cubicBezTo>
                      <a:pt x="554" y="1234"/>
                      <a:pt x="607" y="1448"/>
                      <a:pt x="625" y="1671"/>
                    </a:cubicBezTo>
                    <a:cubicBezTo>
                      <a:pt x="661" y="2072"/>
                      <a:pt x="589" y="2474"/>
                      <a:pt x="491" y="2866"/>
                    </a:cubicBezTo>
                    <a:cubicBezTo>
                      <a:pt x="375" y="3339"/>
                      <a:pt x="241" y="3803"/>
                      <a:pt x="54" y="4249"/>
                    </a:cubicBezTo>
                    <a:cubicBezTo>
                      <a:pt x="27" y="4320"/>
                      <a:pt x="1" y="4392"/>
                      <a:pt x="10" y="4463"/>
                    </a:cubicBezTo>
                    <a:cubicBezTo>
                      <a:pt x="18" y="4579"/>
                      <a:pt x="134" y="4668"/>
                      <a:pt x="241" y="4731"/>
                    </a:cubicBezTo>
                    <a:cubicBezTo>
                      <a:pt x="704" y="5007"/>
                      <a:pt x="1244" y="5069"/>
                      <a:pt x="1785" y="5069"/>
                    </a:cubicBezTo>
                    <a:cubicBezTo>
                      <a:pt x="2046" y="5069"/>
                      <a:pt x="2308" y="5054"/>
                      <a:pt x="2561" y="5043"/>
                    </a:cubicBezTo>
                    <a:cubicBezTo>
                      <a:pt x="2623" y="5034"/>
                      <a:pt x="2695" y="5034"/>
                      <a:pt x="2748" y="4998"/>
                    </a:cubicBezTo>
                    <a:cubicBezTo>
                      <a:pt x="2811" y="4945"/>
                      <a:pt x="2837" y="4864"/>
                      <a:pt x="2855" y="4784"/>
                    </a:cubicBezTo>
                    <a:cubicBezTo>
                      <a:pt x="2953" y="4356"/>
                      <a:pt x="2953" y="3910"/>
                      <a:pt x="2953" y="3473"/>
                    </a:cubicBezTo>
                    <a:cubicBezTo>
                      <a:pt x="2953" y="2768"/>
                      <a:pt x="2998" y="2019"/>
                      <a:pt x="2855" y="1314"/>
                    </a:cubicBezTo>
                    <a:cubicBezTo>
                      <a:pt x="2811" y="1100"/>
                      <a:pt x="2748" y="886"/>
                      <a:pt x="2668" y="689"/>
                    </a:cubicBezTo>
                    <a:cubicBezTo>
                      <a:pt x="2579" y="457"/>
                      <a:pt x="2418" y="181"/>
                      <a:pt x="2204" y="56"/>
                    </a:cubicBezTo>
                    <a:cubicBezTo>
                      <a:pt x="2137" y="15"/>
                      <a:pt x="2049" y="0"/>
                      <a:pt x="1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a:off x="814287" y="3125447"/>
                <a:ext cx="35075" cy="49097"/>
              </a:xfrm>
              <a:custGeom>
                <a:avLst/>
                <a:gdLst/>
                <a:ahLst/>
                <a:cxnLst/>
                <a:rect l="l" t="t" r="r" b="b"/>
                <a:pathLst>
                  <a:path w="893" h="1250" extrusionOk="0">
                    <a:moveTo>
                      <a:pt x="476" y="0"/>
                    </a:moveTo>
                    <a:cubicBezTo>
                      <a:pt x="419" y="0"/>
                      <a:pt x="361" y="4"/>
                      <a:pt x="304" y="15"/>
                    </a:cubicBezTo>
                    <a:cubicBezTo>
                      <a:pt x="206" y="42"/>
                      <a:pt x="117" y="95"/>
                      <a:pt x="72" y="184"/>
                    </a:cubicBezTo>
                    <a:cubicBezTo>
                      <a:pt x="27" y="256"/>
                      <a:pt x="27" y="345"/>
                      <a:pt x="27" y="425"/>
                    </a:cubicBezTo>
                    <a:cubicBezTo>
                      <a:pt x="36" y="523"/>
                      <a:pt x="18" y="630"/>
                      <a:pt x="10" y="729"/>
                    </a:cubicBezTo>
                    <a:cubicBezTo>
                      <a:pt x="1" y="791"/>
                      <a:pt x="1" y="845"/>
                      <a:pt x="10" y="898"/>
                    </a:cubicBezTo>
                    <a:cubicBezTo>
                      <a:pt x="10" y="943"/>
                      <a:pt x="1" y="1014"/>
                      <a:pt x="36" y="1050"/>
                    </a:cubicBezTo>
                    <a:cubicBezTo>
                      <a:pt x="45" y="1059"/>
                      <a:pt x="63" y="1068"/>
                      <a:pt x="81" y="1068"/>
                    </a:cubicBezTo>
                    <a:cubicBezTo>
                      <a:pt x="233" y="1130"/>
                      <a:pt x="384" y="1184"/>
                      <a:pt x="536" y="1228"/>
                    </a:cubicBezTo>
                    <a:lnTo>
                      <a:pt x="589" y="1246"/>
                    </a:lnTo>
                    <a:cubicBezTo>
                      <a:pt x="595" y="1246"/>
                      <a:pt x="605" y="1250"/>
                      <a:pt x="614" y="1250"/>
                    </a:cubicBezTo>
                    <a:cubicBezTo>
                      <a:pt x="618" y="1250"/>
                      <a:pt x="622" y="1249"/>
                      <a:pt x="625" y="1246"/>
                    </a:cubicBezTo>
                    <a:cubicBezTo>
                      <a:pt x="643" y="1246"/>
                      <a:pt x="652" y="1237"/>
                      <a:pt x="670" y="1228"/>
                    </a:cubicBezTo>
                    <a:cubicBezTo>
                      <a:pt x="750" y="1175"/>
                      <a:pt x="839" y="1085"/>
                      <a:pt x="875" y="987"/>
                    </a:cubicBezTo>
                    <a:cubicBezTo>
                      <a:pt x="893" y="943"/>
                      <a:pt x="866" y="880"/>
                      <a:pt x="857" y="836"/>
                    </a:cubicBezTo>
                    <a:cubicBezTo>
                      <a:pt x="839" y="782"/>
                      <a:pt x="821" y="729"/>
                      <a:pt x="812" y="666"/>
                    </a:cubicBezTo>
                    <a:cubicBezTo>
                      <a:pt x="786" y="541"/>
                      <a:pt x="759" y="425"/>
                      <a:pt x="741" y="300"/>
                    </a:cubicBezTo>
                    <a:cubicBezTo>
                      <a:pt x="732" y="211"/>
                      <a:pt x="750" y="86"/>
                      <a:pt x="679" y="24"/>
                    </a:cubicBezTo>
                    <a:cubicBezTo>
                      <a:pt x="661" y="6"/>
                      <a:pt x="625" y="6"/>
                      <a:pt x="598" y="6"/>
                    </a:cubicBezTo>
                    <a:cubicBezTo>
                      <a:pt x="558" y="2"/>
                      <a:pt x="517" y="0"/>
                      <a:pt x="476" y="0"/>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1"/>
              <p:cNvSpPr/>
              <p:nvPr/>
            </p:nvSpPr>
            <p:spPr>
              <a:xfrm>
                <a:off x="796417" y="3060288"/>
                <a:ext cx="72231" cy="91477"/>
              </a:xfrm>
              <a:custGeom>
                <a:avLst/>
                <a:gdLst/>
                <a:ahLst/>
                <a:cxnLst/>
                <a:rect l="l" t="t" r="r" b="b"/>
                <a:pathLst>
                  <a:path w="1839" h="2329" extrusionOk="0">
                    <a:moveTo>
                      <a:pt x="809" y="1"/>
                    </a:moveTo>
                    <a:cubicBezTo>
                      <a:pt x="608" y="1"/>
                      <a:pt x="411" y="63"/>
                      <a:pt x="295" y="220"/>
                    </a:cubicBezTo>
                    <a:cubicBezTo>
                      <a:pt x="81" y="514"/>
                      <a:pt x="1" y="907"/>
                      <a:pt x="45" y="1281"/>
                    </a:cubicBezTo>
                    <a:cubicBezTo>
                      <a:pt x="99" y="1638"/>
                      <a:pt x="295" y="1977"/>
                      <a:pt x="598" y="2173"/>
                    </a:cubicBezTo>
                    <a:cubicBezTo>
                      <a:pt x="746" y="2266"/>
                      <a:pt x="933" y="2329"/>
                      <a:pt x="1114" y="2329"/>
                    </a:cubicBezTo>
                    <a:cubicBezTo>
                      <a:pt x="1228" y="2329"/>
                      <a:pt x="1340" y="2304"/>
                      <a:pt x="1437" y="2245"/>
                    </a:cubicBezTo>
                    <a:cubicBezTo>
                      <a:pt x="1776" y="2040"/>
                      <a:pt x="1838" y="1540"/>
                      <a:pt x="1829" y="1183"/>
                    </a:cubicBezTo>
                    <a:cubicBezTo>
                      <a:pt x="1821" y="755"/>
                      <a:pt x="1651" y="282"/>
                      <a:pt x="1241" y="95"/>
                    </a:cubicBezTo>
                    <a:cubicBezTo>
                      <a:pt x="1117" y="37"/>
                      <a:pt x="962" y="1"/>
                      <a:pt x="809" y="1"/>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1"/>
              <p:cNvSpPr/>
              <p:nvPr/>
            </p:nvSpPr>
            <p:spPr>
              <a:xfrm>
                <a:off x="910318" y="3093084"/>
                <a:ext cx="55381" cy="28908"/>
              </a:xfrm>
              <a:custGeom>
                <a:avLst/>
                <a:gdLst/>
                <a:ahLst/>
                <a:cxnLst/>
                <a:rect l="l" t="t" r="r" b="b"/>
                <a:pathLst>
                  <a:path w="1410" h="736" extrusionOk="0">
                    <a:moveTo>
                      <a:pt x="696" y="0"/>
                    </a:moveTo>
                    <a:cubicBezTo>
                      <a:pt x="401" y="18"/>
                      <a:pt x="196" y="45"/>
                      <a:pt x="54" y="339"/>
                    </a:cubicBezTo>
                    <a:cubicBezTo>
                      <a:pt x="18" y="420"/>
                      <a:pt x="0" y="527"/>
                      <a:pt x="36" y="607"/>
                    </a:cubicBezTo>
                    <a:cubicBezTo>
                      <a:pt x="67" y="685"/>
                      <a:pt x="145" y="735"/>
                      <a:pt x="224" y="735"/>
                    </a:cubicBezTo>
                    <a:cubicBezTo>
                      <a:pt x="236" y="735"/>
                      <a:pt x="247" y="734"/>
                      <a:pt x="259" y="732"/>
                    </a:cubicBezTo>
                    <a:cubicBezTo>
                      <a:pt x="285" y="723"/>
                      <a:pt x="312" y="705"/>
                      <a:pt x="339" y="696"/>
                    </a:cubicBezTo>
                    <a:cubicBezTo>
                      <a:pt x="500" y="598"/>
                      <a:pt x="660" y="509"/>
                      <a:pt x="821" y="420"/>
                    </a:cubicBezTo>
                    <a:cubicBezTo>
                      <a:pt x="848" y="399"/>
                      <a:pt x="887" y="378"/>
                      <a:pt x="923" y="378"/>
                    </a:cubicBezTo>
                    <a:cubicBezTo>
                      <a:pt x="934" y="378"/>
                      <a:pt x="945" y="380"/>
                      <a:pt x="955" y="384"/>
                    </a:cubicBezTo>
                    <a:cubicBezTo>
                      <a:pt x="1017" y="393"/>
                      <a:pt x="1053" y="464"/>
                      <a:pt x="1088" y="518"/>
                    </a:cubicBezTo>
                    <a:cubicBezTo>
                      <a:pt x="1110" y="560"/>
                      <a:pt x="1159" y="597"/>
                      <a:pt x="1205" y="597"/>
                    </a:cubicBezTo>
                    <a:cubicBezTo>
                      <a:pt x="1217" y="597"/>
                      <a:pt x="1229" y="595"/>
                      <a:pt x="1240" y="589"/>
                    </a:cubicBezTo>
                    <a:cubicBezTo>
                      <a:pt x="1410" y="491"/>
                      <a:pt x="1294" y="295"/>
                      <a:pt x="1133" y="143"/>
                    </a:cubicBezTo>
                    <a:cubicBezTo>
                      <a:pt x="999" y="27"/>
                      <a:pt x="865" y="0"/>
                      <a:pt x="696" y="0"/>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1"/>
              <p:cNvSpPr/>
              <p:nvPr/>
            </p:nvSpPr>
            <p:spPr>
              <a:xfrm>
                <a:off x="786597" y="3052432"/>
                <a:ext cx="66615" cy="74863"/>
              </a:xfrm>
              <a:custGeom>
                <a:avLst/>
                <a:gdLst/>
                <a:ahLst/>
                <a:cxnLst/>
                <a:rect l="l" t="t" r="r" b="b"/>
                <a:pathLst>
                  <a:path w="1696" h="1906" extrusionOk="0">
                    <a:moveTo>
                      <a:pt x="1125" y="0"/>
                    </a:moveTo>
                    <a:cubicBezTo>
                      <a:pt x="822" y="0"/>
                      <a:pt x="527" y="134"/>
                      <a:pt x="295" y="331"/>
                    </a:cubicBezTo>
                    <a:cubicBezTo>
                      <a:pt x="63" y="527"/>
                      <a:pt x="1" y="919"/>
                      <a:pt x="28" y="1223"/>
                    </a:cubicBezTo>
                    <a:cubicBezTo>
                      <a:pt x="45" y="1365"/>
                      <a:pt x="90" y="1517"/>
                      <a:pt x="153" y="1651"/>
                    </a:cubicBezTo>
                    <a:cubicBezTo>
                      <a:pt x="197" y="1725"/>
                      <a:pt x="286" y="1906"/>
                      <a:pt x="386" y="1906"/>
                    </a:cubicBezTo>
                    <a:cubicBezTo>
                      <a:pt x="406" y="1906"/>
                      <a:pt x="426" y="1899"/>
                      <a:pt x="447" y="1883"/>
                    </a:cubicBezTo>
                    <a:cubicBezTo>
                      <a:pt x="474" y="1865"/>
                      <a:pt x="483" y="1847"/>
                      <a:pt x="500" y="1820"/>
                    </a:cubicBezTo>
                    <a:cubicBezTo>
                      <a:pt x="616" y="1597"/>
                      <a:pt x="465" y="1392"/>
                      <a:pt x="447" y="1169"/>
                    </a:cubicBezTo>
                    <a:cubicBezTo>
                      <a:pt x="447" y="1125"/>
                      <a:pt x="447" y="1080"/>
                      <a:pt x="474" y="1053"/>
                    </a:cubicBezTo>
                    <a:cubicBezTo>
                      <a:pt x="492" y="1026"/>
                      <a:pt x="527" y="1009"/>
                      <a:pt x="554" y="1000"/>
                    </a:cubicBezTo>
                    <a:cubicBezTo>
                      <a:pt x="706" y="928"/>
                      <a:pt x="857" y="857"/>
                      <a:pt x="982" y="750"/>
                    </a:cubicBezTo>
                    <a:cubicBezTo>
                      <a:pt x="1116" y="625"/>
                      <a:pt x="1205" y="464"/>
                      <a:pt x="1357" y="366"/>
                    </a:cubicBezTo>
                    <a:cubicBezTo>
                      <a:pt x="1428" y="313"/>
                      <a:pt x="1517" y="286"/>
                      <a:pt x="1607" y="277"/>
                    </a:cubicBezTo>
                    <a:cubicBezTo>
                      <a:pt x="1633" y="268"/>
                      <a:pt x="1660" y="268"/>
                      <a:pt x="1696" y="268"/>
                    </a:cubicBezTo>
                    <a:cubicBezTo>
                      <a:pt x="1696" y="268"/>
                      <a:pt x="1660" y="197"/>
                      <a:pt x="1660" y="197"/>
                    </a:cubicBezTo>
                    <a:cubicBezTo>
                      <a:pt x="1633" y="161"/>
                      <a:pt x="1607" y="143"/>
                      <a:pt x="1580" y="125"/>
                    </a:cubicBezTo>
                    <a:cubicBezTo>
                      <a:pt x="1535" y="81"/>
                      <a:pt x="1491" y="63"/>
                      <a:pt x="1437" y="45"/>
                    </a:cubicBezTo>
                    <a:cubicBezTo>
                      <a:pt x="1339" y="18"/>
                      <a:pt x="1232" y="0"/>
                      <a:pt x="1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824107" y="3409141"/>
                <a:ext cx="393" cy="1414"/>
              </a:xfrm>
              <a:custGeom>
                <a:avLst/>
                <a:gdLst/>
                <a:ahLst/>
                <a:cxnLst/>
                <a:rect l="l" t="t" r="r" b="b"/>
                <a:pathLst>
                  <a:path w="10" h="36" extrusionOk="0">
                    <a:moveTo>
                      <a:pt x="0" y="0"/>
                    </a:moveTo>
                    <a:cubicBezTo>
                      <a:pt x="0" y="18"/>
                      <a:pt x="0" y="27"/>
                      <a:pt x="0" y="36"/>
                    </a:cubicBezTo>
                    <a:cubicBezTo>
                      <a:pt x="0" y="18"/>
                      <a:pt x="9" y="0"/>
                      <a:pt x="0" y="0"/>
                    </a:cubicBezTo>
                    <a:close/>
                  </a:path>
                </a:pathLst>
              </a:custGeom>
              <a:solidFill>
                <a:srgbClr val="1F19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795710" y="3218179"/>
                <a:ext cx="26316" cy="28280"/>
              </a:xfrm>
              <a:custGeom>
                <a:avLst/>
                <a:gdLst/>
                <a:ahLst/>
                <a:cxnLst/>
                <a:rect l="l" t="t" r="r" b="b"/>
                <a:pathLst>
                  <a:path w="670" h="720" extrusionOk="0">
                    <a:moveTo>
                      <a:pt x="661" y="0"/>
                    </a:moveTo>
                    <a:cubicBezTo>
                      <a:pt x="447" y="0"/>
                      <a:pt x="224" y="9"/>
                      <a:pt x="1" y="9"/>
                    </a:cubicBezTo>
                    <a:cubicBezTo>
                      <a:pt x="10" y="196"/>
                      <a:pt x="45" y="384"/>
                      <a:pt x="152" y="553"/>
                    </a:cubicBezTo>
                    <a:cubicBezTo>
                      <a:pt x="208" y="636"/>
                      <a:pt x="338" y="719"/>
                      <a:pt x="452" y="719"/>
                    </a:cubicBezTo>
                    <a:cubicBezTo>
                      <a:pt x="485" y="719"/>
                      <a:pt x="517" y="712"/>
                      <a:pt x="545" y="696"/>
                    </a:cubicBezTo>
                    <a:cubicBezTo>
                      <a:pt x="599" y="660"/>
                      <a:pt x="634" y="598"/>
                      <a:pt x="652" y="526"/>
                    </a:cubicBezTo>
                    <a:cubicBezTo>
                      <a:pt x="670" y="464"/>
                      <a:pt x="670" y="393"/>
                      <a:pt x="670" y="330"/>
                    </a:cubicBezTo>
                    <a:cubicBezTo>
                      <a:pt x="670" y="223"/>
                      <a:pt x="670" y="116"/>
                      <a:pt x="661" y="9"/>
                    </a:cubicBezTo>
                    <a:lnTo>
                      <a:pt x="661" y="0"/>
                    </a:lnTo>
                    <a:close/>
                  </a:path>
                </a:pathLst>
              </a:custGeom>
              <a:solidFill>
                <a:srgbClr val="24C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789779" y="3113743"/>
                <a:ext cx="18578" cy="21053"/>
              </a:xfrm>
              <a:custGeom>
                <a:avLst/>
                <a:gdLst/>
                <a:ahLst/>
                <a:cxnLst/>
                <a:rect l="l" t="t" r="r" b="b"/>
                <a:pathLst>
                  <a:path w="473" h="536" extrusionOk="0">
                    <a:moveTo>
                      <a:pt x="155" y="1"/>
                    </a:moveTo>
                    <a:cubicBezTo>
                      <a:pt x="132" y="1"/>
                      <a:pt x="109" y="6"/>
                      <a:pt x="89" y="18"/>
                    </a:cubicBezTo>
                    <a:cubicBezTo>
                      <a:pt x="0" y="63"/>
                      <a:pt x="0" y="215"/>
                      <a:pt x="80" y="357"/>
                    </a:cubicBezTo>
                    <a:cubicBezTo>
                      <a:pt x="143" y="468"/>
                      <a:pt x="237" y="536"/>
                      <a:pt x="318" y="536"/>
                    </a:cubicBezTo>
                    <a:cubicBezTo>
                      <a:pt x="341" y="536"/>
                      <a:pt x="364" y="530"/>
                      <a:pt x="384" y="518"/>
                    </a:cubicBezTo>
                    <a:cubicBezTo>
                      <a:pt x="473" y="473"/>
                      <a:pt x="473" y="313"/>
                      <a:pt x="393" y="179"/>
                    </a:cubicBezTo>
                    <a:cubicBezTo>
                      <a:pt x="330" y="68"/>
                      <a:pt x="236" y="1"/>
                      <a:pt x="155" y="1"/>
                    </a:cubicBezTo>
                    <a:close/>
                  </a:path>
                </a:pathLst>
              </a:custGeom>
              <a:solidFill>
                <a:srgbClr val="FDB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839503" y="3161032"/>
                <a:ext cx="13708" cy="24588"/>
              </a:xfrm>
              <a:custGeom>
                <a:avLst/>
                <a:gdLst/>
                <a:ahLst/>
                <a:cxnLst/>
                <a:rect l="l" t="t" r="r" b="b"/>
                <a:pathLst>
                  <a:path w="349" h="626" extrusionOk="0">
                    <a:moveTo>
                      <a:pt x="233" y="1"/>
                    </a:moveTo>
                    <a:lnTo>
                      <a:pt x="1" y="340"/>
                    </a:lnTo>
                    <a:lnTo>
                      <a:pt x="349" y="625"/>
                    </a:lnTo>
                    <a:lnTo>
                      <a:pt x="349" y="63"/>
                    </a:lnTo>
                    <a:lnTo>
                      <a:pt x="2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802387" y="3163153"/>
                <a:ext cx="37157" cy="27023"/>
              </a:xfrm>
              <a:custGeom>
                <a:avLst/>
                <a:gdLst/>
                <a:ahLst/>
                <a:cxnLst/>
                <a:rect l="l" t="t" r="r" b="b"/>
                <a:pathLst>
                  <a:path w="946" h="688" extrusionOk="0">
                    <a:moveTo>
                      <a:pt x="313" y="1"/>
                    </a:moveTo>
                    <a:lnTo>
                      <a:pt x="0" y="224"/>
                    </a:lnTo>
                    <a:lnTo>
                      <a:pt x="776" y="687"/>
                    </a:lnTo>
                    <a:lnTo>
                      <a:pt x="946" y="286"/>
                    </a:lnTo>
                    <a:lnTo>
                      <a:pt x="3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1"/>
              <p:cNvSpPr/>
              <p:nvPr/>
            </p:nvSpPr>
            <p:spPr>
              <a:xfrm>
                <a:off x="764171" y="3161739"/>
                <a:ext cx="76081" cy="188571"/>
              </a:xfrm>
              <a:custGeom>
                <a:avLst/>
                <a:gdLst/>
                <a:ahLst/>
                <a:cxnLst/>
                <a:rect l="l" t="t" r="r" b="b"/>
                <a:pathLst>
                  <a:path w="1937" h="4801" extrusionOk="0">
                    <a:moveTo>
                      <a:pt x="1241" y="1"/>
                    </a:moveTo>
                    <a:cubicBezTo>
                      <a:pt x="1223" y="1"/>
                      <a:pt x="1143" y="37"/>
                      <a:pt x="1116" y="45"/>
                    </a:cubicBezTo>
                    <a:cubicBezTo>
                      <a:pt x="982" y="81"/>
                      <a:pt x="875" y="152"/>
                      <a:pt x="750" y="215"/>
                    </a:cubicBezTo>
                    <a:cubicBezTo>
                      <a:pt x="643" y="286"/>
                      <a:pt x="536" y="349"/>
                      <a:pt x="456" y="447"/>
                    </a:cubicBezTo>
                    <a:cubicBezTo>
                      <a:pt x="447" y="447"/>
                      <a:pt x="447" y="456"/>
                      <a:pt x="447" y="465"/>
                    </a:cubicBezTo>
                    <a:cubicBezTo>
                      <a:pt x="447" y="474"/>
                      <a:pt x="447" y="474"/>
                      <a:pt x="447" y="483"/>
                    </a:cubicBezTo>
                    <a:cubicBezTo>
                      <a:pt x="581" y="813"/>
                      <a:pt x="652" y="1169"/>
                      <a:pt x="661" y="1526"/>
                    </a:cubicBezTo>
                    <a:cubicBezTo>
                      <a:pt x="670" y="1963"/>
                      <a:pt x="572" y="2409"/>
                      <a:pt x="420" y="2820"/>
                    </a:cubicBezTo>
                    <a:cubicBezTo>
                      <a:pt x="242" y="3293"/>
                      <a:pt x="28" y="3765"/>
                      <a:pt x="1" y="4274"/>
                    </a:cubicBezTo>
                    <a:cubicBezTo>
                      <a:pt x="1" y="4345"/>
                      <a:pt x="1" y="4408"/>
                      <a:pt x="1" y="4470"/>
                    </a:cubicBezTo>
                    <a:cubicBezTo>
                      <a:pt x="10" y="4652"/>
                      <a:pt x="119" y="4801"/>
                      <a:pt x="289" y="4801"/>
                    </a:cubicBezTo>
                    <a:cubicBezTo>
                      <a:pt x="294" y="4801"/>
                      <a:pt x="299" y="4801"/>
                      <a:pt x="304" y="4800"/>
                    </a:cubicBezTo>
                    <a:cubicBezTo>
                      <a:pt x="331" y="4800"/>
                      <a:pt x="367" y="4791"/>
                      <a:pt x="411" y="4782"/>
                    </a:cubicBezTo>
                    <a:cubicBezTo>
                      <a:pt x="447" y="4765"/>
                      <a:pt x="474" y="4738"/>
                      <a:pt x="509" y="4711"/>
                    </a:cubicBezTo>
                    <a:cubicBezTo>
                      <a:pt x="866" y="4363"/>
                      <a:pt x="1107" y="3917"/>
                      <a:pt x="1321" y="3471"/>
                    </a:cubicBezTo>
                    <a:cubicBezTo>
                      <a:pt x="1758" y="2543"/>
                      <a:pt x="1937" y="1401"/>
                      <a:pt x="1509" y="447"/>
                    </a:cubicBezTo>
                    <a:cubicBezTo>
                      <a:pt x="1464" y="358"/>
                      <a:pt x="1348" y="28"/>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722852" y="3176821"/>
                <a:ext cx="74667" cy="190299"/>
              </a:xfrm>
              <a:custGeom>
                <a:avLst/>
                <a:gdLst/>
                <a:ahLst/>
                <a:cxnLst/>
                <a:rect l="l" t="t" r="r" b="b"/>
                <a:pathLst>
                  <a:path w="1901" h="4845" extrusionOk="0">
                    <a:moveTo>
                      <a:pt x="1642" y="0"/>
                    </a:moveTo>
                    <a:cubicBezTo>
                      <a:pt x="1597" y="0"/>
                      <a:pt x="1561" y="27"/>
                      <a:pt x="1526" y="54"/>
                    </a:cubicBezTo>
                    <a:cubicBezTo>
                      <a:pt x="1267" y="250"/>
                      <a:pt x="1098" y="536"/>
                      <a:pt x="937" y="812"/>
                    </a:cubicBezTo>
                    <a:cubicBezTo>
                      <a:pt x="759" y="1116"/>
                      <a:pt x="571" y="1401"/>
                      <a:pt x="402" y="1704"/>
                    </a:cubicBezTo>
                    <a:cubicBezTo>
                      <a:pt x="384" y="1731"/>
                      <a:pt x="375" y="1758"/>
                      <a:pt x="357" y="1785"/>
                    </a:cubicBezTo>
                    <a:cubicBezTo>
                      <a:pt x="232" y="1990"/>
                      <a:pt x="89" y="2213"/>
                      <a:pt x="54" y="2445"/>
                    </a:cubicBezTo>
                    <a:cubicBezTo>
                      <a:pt x="0" y="2739"/>
                      <a:pt x="81" y="3025"/>
                      <a:pt x="170" y="3310"/>
                    </a:cubicBezTo>
                    <a:cubicBezTo>
                      <a:pt x="348" y="3845"/>
                      <a:pt x="616" y="4336"/>
                      <a:pt x="919" y="4809"/>
                    </a:cubicBezTo>
                    <a:cubicBezTo>
                      <a:pt x="937" y="4827"/>
                      <a:pt x="955" y="4845"/>
                      <a:pt x="973" y="4845"/>
                    </a:cubicBezTo>
                    <a:cubicBezTo>
                      <a:pt x="982" y="4845"/>
                      <a:pt x="990" y="4836"/>
                      <a:pt x="999" y="4827"/>
                    </a:cubicBezTo>
                    <a:cubicBezTo>
                      <a:pt x="1151" y="4729"/>
                      <a:pt x="1303" y="4630"/>
                      <a:pt x="1454" y="4532"/>
                    </a:cubicBezTo>
                    <a:cubicBezTo>
                      <a:pt x="1481" y="4514"/>
                      <a:pt x="1499" y="4497"/>
                      <a:pt x="1517" y="4479"/>
                    </a:cubicBezTo>
                    <a:cubicBezTo>
                      <a:pt x="1535" y="4434"/>
                      <a:pt x="1517" y="4390"/>
                      <a:pt x="1499" y="4354"/>
                    </a:cubicBezTo>
                    <a:cubicBezTo>
                      <a:pt x="1365" y="4015"/>
                      <a:pt x="1231" y="3667"/>
                      <a:pt x="1089" y="3319"/>
                    </a:cubicBezTo>
                    <a:cubicBezTo>
                      <a:pt x="1035" y="3176"/>
                      <a:pt x="973" y="3016"/>
                      <a:pt x="955" y="2855"/>
                    </a:cubicBezTo>
                    <a:cubicBezTo>
                      <a:pt x="937" y="2614"/>
                      <a:pt x="1017" y="2373"/>
                      <a:pt x="1142" y="2168"/>
                    </a:cubicBezTo>
                    <a:cubicBezTo>
                      <a:pt x="1267" y="1963"/>
                      <a:pt x="1445" y="1785"/>
                      <a:pt x="1624" y="1624"/>
                    </a:cubicBezTo>
                    <a:cubicBezTo>
                      <a:pt x="1686" y="1562"/>
                      <a:pt x="1749" y="1499"/>
                      <a:pt x="1784" y="1419"/>
                    </a:cubicBezTo>
                    <a:cubicBezTo>
                      <a:pt x="1900" y="1169"/>
                      <a:pt x="1883" y="875"/>
                      <a:pt x="1856" y="607"/>
                    </a:cubicBezTo>
                    <a:cubicBezTo>
                      <a:pt x="1847" y="464"/>
                      <a:pt x="1865" y="0"/>
                      <a:pt x="1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853171" y="3159657"/>
                <a:ext cx="137078" cy="208092"/>
              </a:xfrm>
              <a:custGeom>
                <a:avLst/>
                <a:gdLst/>
                <a:ahLst/>
                <a:cxnLst/>
                <a:rect l="l" t="t" r="r" b="b"/>
                <a:pathLst>
                  <a:path w="3490" h="5298" extrusionOk="0">
                    <a:moveTo>
                      <a:pt x="3489" y="0"/>
                    </a:moveTo>
                    <a:lnTo>
                      <a:pt x="3489" y="0"/>
                    </a:lnTo>
                    <a:cubicBezTo>
                      <a:pt x="3088" y="81"/>
                      <a:pt x="2686" y="116"/>
                      <a:pt x="2285" y="161"/>
                    </a:cubicBezTo>
                    <a:cubicBezTo>
                      <a:pt x="1814" y="199"/>
                      <a:pt x="1350" y="245"/>
                      <a:pt x="881" y="245"/>
                    </a:cubicBezTo>
                    <a:cubicBezTo>
                      <a:pt x="808" y="245"/>
                      <a:pt x="735" y="244"/>
                      <a:pt x="661" y="241"/>
                    </a:cubicBezTo>
                    <a:cubicBezTo>
                      <a:pt x="438" y="241"/>
                      <a:pt x="197" y="197"/>
                      <a:pt x="1" y="98"/>
                    </a:cubicBezTo>
                    <a:lnTo>
                      <a:pt x="1" y="98"/>
                    </a:lnTo>
                    <a:cubicBezTo>
                      <a:pt x="72" y="304"/>
                      <a:pt x="170" y="527"/>
                      <a:pt x="170" y="741"/>
                    </a:cubicBezTo>
                    <a:cubicBezTo>
                      <a:pt x="179" y="991"/>
                      <a:pt x="197" y="1249"/>
                      <a:pt x="206" y="1499"/>
                    </a:cubicBezTo>
                    <a:cubicBezTo>
                      <a:pt x="224" y="1999"/>
                      <a:pt x="233" y="2498"/>
                      <a:pt x="233" y="2998"/>
                    </a:cubicBezTo>
                    <a:cubicBezTo>
                      <a:pt x="233" y="3774"/>
                      <a:pt x="179" y="4523"/>
                      <a:pt x="99" y="5290"/>
                    </a:cubicBezTo>
                    <a:cubicBezTo>
                      <a:pt x="143" y="5295"/>
                      <a:pt x="187" y="5297"/>
                      <a:pt x="230" y="5297"/>
                    </a:cubicBezTo>
                    <a:cubicBezTo>
                      <a:pt x="356" y="5297"/>
                      <a:pt x="480" y="5279"/>
                      <a:pt x="599" y="5246"/>
                    </a:cubicBezTo>
                    <a:cubicBezTo>
                      <a:pt x="634" y="5237"/>
                      <a:pt x="661" y="5228"/>
                      <a:pt x="688" y="5210"/>
                    </a:cubicBezTo>
                    <a:cubicBezTo>
                      <a:pt x="706" y="5192"/>
                      <a:pt x="715" y="5166"/>
                      <a:pt x="732" y="5130"/>
                    </a:cubicBezTo>
                    <a:cubicBezTo>
                      <a:pt x="822" y="4925"/>
                      <a:pt x="884" y="4702"/>
                      <a:pt x="911" y="4479"/>
                    </a:cubicBezTo>
                    <a:cubicBezTo>
                      <a:pt x="929" y="4327"/>
                      <a:pt x="929" y="4166"/>
                      <a:pt x="938" y="4015"/>
                    </a:cubicBezTo>
                    <a:cubicBezTo>
                      <a:pt x="947" y="3310"/>
                      <a:pt x="955" y="2605"/>
                      <a:pt x="920" y="1909"/>
                    </a:cubicBezTo>
                    <a:cubicBezTo>
                      <a:pt x="902" y="1731"/>
                      <a:pt x="893" y="1553"/>
                      <a:pt x="875" y="1383"/>
                    </a:cubicBezTo>
                    <a:cubicBezTo>
                      <a:pt x="866" y="1267"/>
                      <a:pt x="848" y="1267"/>
                      <a:pt x="938" y="1214"/>
                    </a:cubicBezTo>
                    <a:cubicBezTo>
                      <a:pt x="991" y="1169"/>
                      <a:pt x="1098" y="1151"/>
                      <a:pt x="1170" y="1124"/>
                    </a:cubicBezTo>
                    <a:cubicBezTo>
                      <a:pt x="1598" y="964"/>
                      <a:pt x="2035" y="812"/>
                      <a:pt x="2463" y="643"/>
                    </a:cubicBezTo>
                    <a:cubicBezTo>
                      <a:pt x="2838" y="500"/>
                      <a:pt x="3212" y="313"/>
                      <a:pt x="3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807296" y="3161739"/>
                <a:ext cx="32954" cy="139514"/>
              </a:xfrm>
              <a:custGeom>
                <a:avLst/>
                <a:gdLst/>
                <a:ahLst/>
                <a:cxnLst/>
                <a:rect l="l" t="t" r="r" b="b"/>
                <a:pathLst>
                  <a:path w="839" h="3552" extrusionOk="0">
                    <a:moveTo>
                      <a:pt x="143" y="1"/>
                    </a:moveTo>
                    <a:cubicBezTo>
                      <a:pt x="125" y="1"/>
                      <a:pt x="45" y="37"/>
                      <a:pt x="18" y="45"/>
                    </a:cubicBezTo>
                    <a:cubicBezTo>
                      <a:pt x="9" y="45"/>
                      <a:pt x="0" y="45"/>
                      <a:pt x="0" y="54"/>
                    </a:cubicBezTo>
                    <a:cubicBezTo>
                      <a:pt x="9" y="99"/>
                      <a:pt x="27" y="126"/>
                      <a:pt x="54" y="179"/>
                    </a:cubicBezTo>
                    <a:cubicBezTo>
                      <a:pt x="98" y="268"/>
                      <a:pt x="116" y="376"/>
                      <a:pt x="143" y="474"/>
                    </a:cubicBezTo>
                    <a:cubicBezTo>
                      <a:pt x="241" y="920"/>
                      <a:pt x="250" y="1393"/>
                      <a:pt x="179" y="1839"/>
                    </a:cubicBezTo>
                    <a:cubicBezTo>
                      <a:pt x="194" y="1836"/>
                      <a:pt x="210" y="1835"/>
                      <a:pt x="227" y="1835"/>
                    </a:cubicBezTo>
                    <a:cubicBezTo>
                      <a:pt x="276" y="1835"/>
                      <a:pt x="328" y="1845"/>
                      <a:pt x="375" y="1865"/>
                    </a:cubicBezTo>
                    <a:cubicBezTo>
                      <a:pt x="357" y="1937"/>
                      <a:pt x="304" y="1990"/>
                      <a:pt x="277" y="2053"/>
                    </a:cubicBezTo>
                    <a:cubicBezTo>
                      <a:pt x="214" y="2178"/>
                      <a:pt x="232" y="2329"/>
                      <a:pt x="250" y="2472"/>
                    </a:cubicBezTo>
                    <a:cubicBezTo>
                      <a:pt x="295" y="2829"/>
                      <a:pt x="268" y="3203"/>
                      <a:pt x="188" y="3551"/>
                    </a:cubicBezTo>
                    <a:cubicBezTo>
                      <a:pt x="196" y="3525"/>
                      <a:pt x="214" y="3498"/>
                      <a:pt x="223" y="3471"/>
                    </a:cubicBezTo>
                    <a:cubicBezTo>
                      <a:pt x="660" y="2543"/>
                      <a:pt x="839" y="1401"/>
                      <a:pt x="411" y="447"/>
                    </a:cubicBezTo>
                    <a:cubicBezTo>
                      <a:pt x="366" y="358"/>
                      <a:pt x="250" y="28"/>
                      <a:pt x="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853171" y="3163506"/>
                <a:ext cx="23881" cy="130401"/>
              </a:xfrm>
              <a:custGeom>
                <a:avLst/>
                <a:gdLst/>
                <a:ahLst/>
                <a:cxnLst/>
                <a:rect l="l" t="t" r="r" b="b"/>
                <a:pathLst>
                  <a:path w="608" h="3320" extrusionOk="0">
                    <a:moveTo>
                      <a:pt x="1" y="0"/>
                    </a:moveTo>
                    <a:cubicBezTo>
                      <a:pt x="72" y="206"/>
                      <a:pt x="170" y="429"/>
                      <a:pt x="170" y="643"/>
                    </a:cubicBezTo>
                    <a:cubicBezTo>
                      <a:pt x="179" y="893"/>
                      <a:pt x="197" y="1151"/>
                      <a:pt x="206" y="1410"/>
                    </a:cubicBezTo>
                    <a:cubicBezTo>
                      <a:pt x="224" y="1901"/>
                      <a:pt x="233" y="2400"/>
                      <a:pt x="233" y="2900"/>
                    </a:cubicBezTo>
                    <a:cubicBezTo>
                      <a:pt x="233" y="3042"/>
                      <a:pt x="233" y="3176"/>
                      <a:pt x="224" y="3319"/>
                    </a:cubicBezTo>
                    <a:cubicBezTo>
                      <a:pt x="322" y="3025"/>
                      <a:pt x="465" y="2730"/>
                      <a:pt x="509" y="2427"/>
                    </a:cubicBezTo>
                    <a:cubicBezTo>
                      <a:pt x="527" y="2240"/>
                      <a:pt x="509" y="2052"/>
                      <a:pt x="500" y="1865"/>
                    </a:cubicBezTo>
                    <a:lnTo>
                      <a:pt x="500" y="1865"/>
                    </a:lnTo>
                    <a:cubicBezTo>
                      <a:pt x="520" y="1878"/>
                      <a:pt x="549" y="1886"/>
                      <a:pt x="577" y="1886"/>
                    </a:cubicBezTo>
                    <a:cubicBezTo>
                      <a:pt x="588" y="1886"/>
                      <a:pt x="598" y="1885"/>
                      <a:pt x="608" y="1883"/>
                    </a:cubicBezTo>
                    <a:cubicBezTo>
                      <a:pt x="554" y="1562"/>
                      <a:pt x="509" y="1240"/>
                      <a:pt x="465" y="919"/>
                    </a:cubicBezTo>
                    <a:cubicBezTo>
                      <a:pt x="420" y="607"/>
                      <a:pt x="313" y="339"/>
                      <a:pt x="179" y="72"/>
                    </a:cubicBezTo>
                    <a:cubicBezTo>
                      <a:pt x="117" y="54"/>
                      <a:pt x="54" y="3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1"/>
              <p:cNvSpPr/>
              <p:nvPr/>
            </p:nvSpPr>
            <p:spPr>
              <a:xfrm>
                <a:off x="833690" y="3180356"/>
                <a:ext cx="17793" cy="175178"/>
              </a:xfrm>
              <a:custGeom>
                <a:avLst/>
                <a:gdLst/>
                <a:ahLst/>
                <a:cxnLst/>
                <a:rect l="l" t="t" r="r" b="b"/>
                <a:pathLst>
                  <a:path w="453" h="4460" extrusionOk="0">
                    <a:moveTo>
                      <a:pt x="244" y="1"/>
                    </a:moveTo>
                    <a:cubicBezTo>
                      <a:pt x="222" y="1"/>
                      <a:pt x="201" y="18"/>
                      <a:pt x="211" y="44"/>
                    </a:cubicBezTo>
                    <a:cubicBezTo>
                      <a:pt x="310" y="312"/>
                      <a:pt x="345" y="597"/>
                      <a:pt x="363" y="883"/>
                    </a:cubicBezTo>
                    <a:cubicBezTo>
                      <a:pt x="390" y="1177"/>
                      <a:pt x="390" y="1463"/>
                      <a:pt x="381" y="1748"/>
                    </a:cubicBezTo>
                    <a:cubicBezTo>
                      <a:pt x="363" y="2328"/>
                      <a:pt x="327" y="2899"/>
                      <a:pt x="202" y="3470"/>
                    </a:cubicBezTo>
                    <a:cubicBezTo>
                      <a:pt x="131" y="3791"/>
                      <a:pt x="60" y="4103"/>
                      <a:pt x="6" y="4416"/>
                    </a:cubicBezTo>
                    <a:cubicBezTo>
                      <a:pt x="1" y="4442"/>
                      <a:pt x="21" y="4459"/>
                      <a:pt x="40" y="4459"/>
                    </a:cubicBezTo>
                    <a:cubicBezTo>
                      <a:pt x="53" y="4459"/>
                      <a:pt x="65" y="4451"/>
                      <a:pt x="69" y="4433"/>
                    </a:cubicBezTo>
                    <a:cubicBezTo>
                      <a:pt x="176" y="3871"/>
                      <a:pt x="336" y="3309"/>
                      <a:pt x="390" y="2729"/>
                    </a:cubicBezTo>
                    <a:cubicBezTo>
                      <a:pt x="426" y="2444"/>
                      <a:pt x="434" y="2159"/>
                      <a:pt x="443" y="1864"/>
                    </a:cubicBezTo>
                    <a:cubicBezTo>
                      <a:pt x="452" y="1570"/>
                      <a:pt x="452" y="1266"/>
                      <a:pt x="434" y="972"/>
                    </a:cubicBezTo>
                    <a:cubicBezTo>
                      <a:pt x="417" y="651"/>
                      <a:pt x="390" y="321"/>
                      <a:pt x="283" y="26"/>
                    </a:cubicBezTo>
                    <a:cubicBezTo>
                      <a:pt x="276" y="8"/>
                      <a:pt x="260" y="1"/>
                      <a:pt x="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5" name="Google Shape;1555;p51"/>
          <p:cNvGrpSpPr/>
          <p:nvPr/>
        </p:nvGrpSpPr>
        <p:grpSpPr>
          <a:xfrm>
            <a:off x="7604025" y="3896630"/>
            <a:ext cx="580975" cy="572699"/>
            <a:chOff x="777552" y="2553366"/>
            <a:chExt cx="245624" cy="242146"/>
          </a:xfrm>
        </p:grpSpPr>
        <p:sp>
          <p:nvSpPr>
            <p:cNvPr id="1556" name="Google Shape;1556;p51"/>
            <p:cNvSpPr/>
            <p:nvPr/>
          </p:nvSpPr>
          <p:spPr>
            <a:xfrm>
              <a:off x="780677" y="25533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7" name="Google Shape;1557;p51"/>
            <p:cNvGrpSpPr/>
            <p:nvPr/>
          </p:nvGrpSpPr>
          <p:grpSpPr>
            <a:xfrm>
              <a:off x="777552" y="2553366"/>
              <a:ext cx="242499" cy="242146"/>
              <a:chOff x="-515461" y="3413566"/>
              <a:chExt cx="242499" cy="242146"/>
            </a:xfrm>
          </p:grpSpPr>
          <p:sp>
            <p:nvSpPr>
              <p:cNvPr id="1558" name="Google Shape;1558;p51"/>
              <p:cNvSpPr/>
              <p:nvPr/>
            </p:nvSpPr>
            <p:spPr>
              <a:xfrm>
                <a:off x="-515461" y="34135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1"/>
              <p:cNvSpPr/>
              <p:nvPr/>
            </p:nvSpPr>
            <p:spPr>
              <a:xfrm>
                <a:off x="-480073" y="3458263"/>
                <a:ext cx="171721" cy="152789"/>
              </a:xfrm>
              <a:custGeom>
                <a:avLst/>
                <a:gdLst/>
                <a:ahLst/>
                <a:cxnLst/>
                <a:rect l="l" t="t" r="r" b="b"/>
                <a:pathLst>
                  <a:path w="4372" h="3890" extrusionOk="0">
                    <a:moveTo>
                      <a:pt x="2191" y="1"/>
                    </a:moveTo>
                    <a:cubicBezTo>
                      <a:pt x="1388" y="1"/>
                      <a:pt x="639" y="502"/>
                      <a:pt x="357" y="1298"/>
                    </a:cubicBezTo>
                    <a:cubicBezTo>
                      <a:pt x="0" y="2306"/>
                      <a:pt x="527" y="3421"/>
                      <a:pt x="1535" y="3778"/>
                    </a:cubicBezTo>
                    <a:cubicBezTo>
                      <a:pt x="1750" y="3854"/>
                      <a:pt x="1970" y="3890"/>
                      <a:pt x="2185" y="3890"/>
                    </a:cubicBezTo>
                    <a:cubicBezTo>
                      <a:pt x="2987" y="3890"/>
                      <a:pt x="3733" y="3393"/>
                      <a:pt x="4015" y="2591"/>
                    </a:cubicBezTo>
                    <a:cubicBezTo>
                      <a:pt x="4372" y="1583"/>
                      <a:pt x="3845" y="468"/>
                      <a:pt x="2837" y="111"/>
                    </a:cubicBezTo>
                    <a:cubicBezTo>
                      <a:pt x="2623" y="36"/>
                      <a:pt x="2405"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1"/>
              <p:cNvSpPr/>
              <p:nvPr/>
            </p:nvSpPr>
            <p:spPr>
              <a:xfrm>
                <a:off x="-458706" y="3477233"/>
                <a:ext cx="128987" cy="114808"/>
              </a:xfrm>
              <a:custGeom>
                <a:avLst/>
                <a:gdLst/>
                <a:ahLst/>
                <a:cxnLst/>
                <a:rect l="l" t="t" r="r" b="b"/>
                <a:pathLst>
                  <a:path w="3284" h="2923" extrusionOk="0">
                    <a:moveTo>
                      <a:pt x="1642" y="0"/>
                    </a:moveTo>
                    <a:cubicBezTo>
                      <a:pt x="1041" y="0"/>
                      <a:pt x="479" y="377"/>
                      <a:pt x="268" y="976"/>
                    </a:cubicBezTo>
                    <a:cubicBezTo>
                      <a:pt x="0" y="1734"/>
                      <a:pt x="393" y="2572"/>
                      <a:pt x="1151" y="2840"/>
                    </a:cubicBezTo>
                    <a:cubicBezTo>
                      <a:pt x="1311" y="2896"/>
                      <a:pt x="1474" y="2923"/>
                      <a:pt x="1634" y="2923"/>
                    </a:cubicBezTo>
                    <a:cubicBezTo>
                      <a:pt x="2237" y="2923"/>
                      <a:pt x="2804" y="2547"/>
                      <a:pt x="3016" y="1948"/>
                    </a:cubicBezTo>
                    <a:cubicBezTo>
                      <a:pt x="3283" y="1190"/>
                      <a:pt x="2891" y="360"/>
                      <a:pt x="2124" y="83"/>
                    </a:cubicBezTo>
                    <a:cubicBezTo>
                      <a:pt x="1964" y="27"/>
                      <a:pt x="1801" y="0"/>
                      <a:pt x="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439107" y="3494672"/>
                <a:ext cx="89749" cy="79969"/>
              </a:xfrm>
              <a:custGeom>
                <a:avLst/>
                <a:gdLst/>
                <a:ahLst/>
                <a:cxnLst/>
                <a:rect l="l" t="t" r="r" b="b"/>
                <a:pathLst>
                  <a:path w="2285" h="2036" extrusionOk="0">
                    <a:moveTo>
                      <a:pt x="1144" y="0"/>
                    </a:moveTo>
                    <a:cubicBezTo>
                      <a:pt x="727" y="0"/>
                      <a:pt x="336" y="261"/>
                      <a:pt x="188" y="683"/>
                    </a:cubicBezTo>
                    <a:cubicBezTo>
                      <a:pt x="1" y="1210"/>
                      <a:pt x="278" y="1789"/>
                      <a:pt x="804" y="1977"/>
                    </a:cubicBezTo>
                    <a:cubicBezTo>
                      <a:pt x="916" y="2016"/>
                      <a:pt x="1030" y="2035"/>
                      <a:pt x="1142" y="2035"/>
                    </a:cubicBezTo>
                    <a:cubicBezTo>
                      <a:pt x="1559" y="2035"/>
                      <a:pt x="1950" y="1776"/>
                      <a:pt x="2097" y="1361"/>
                    </a:cubicBezTo>
                    <a:cubicBezTo>
                      <a:pt x="2285" y="826"/>
                      <a:pt x="2008" y="246"/>
                      <a:pt x="1482" y="59"/>
                    </a:cubicBezTo>
                    <a:cubicBezTo>
                      <a:pt x="1370" y="19"/>
                      <a:pt x="1256"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2" name="Google Shape;1562;p51"/>
          <p:cNvGrpSpPr/>
          <p:nvPr/>
        </p:nvGrpSpPr>
        <p:grpSpPr>
          <a:xfrm>
            <a:off x="1769252" y="2692730"/>
            <a:ext cx="1678651" cy="537829"/>
            <a:chOff x="935491" y="4072978"/>
            <a:chExt cx="431031" cy="138100"/>
          </a:xfrm>
        </p:grpSpPr>
        <p:sp>
          <p:nvSpPr>
            <p:cNvPr id="1563" name="Google Shape;1563;p51"/>
            <p:cNvSpPr/>
            <p:nvPr/>
          </p:nvSpPr>
          <p:spPr>
            <a:xfrm>
              <a:off x="935491" y="4072978"/>
              <a:ext cx="431031" cy="138100"/>
            </a:xfrm>
            <a:custGeom>
              <a:avLst/>
              <a:gdLst/>
              <a:ahLst/>
              <a:cxnLst/>
              <a:rect l="l" t="t" r="r" b="b"/>
              <a:pathLst>
                <a:path w="10974" h="3516" extrusionOk="0">
                  <a:moveTo>
                    <a:pt x="1401" y="1"/>
                  </a:moveTo>
                  <a:cubicBezTo>
                    <a:pt x="625" y="1"/>
                    <a:pt x="0" y="625"/>
                    <a:pt x="0" y="1401"/>
                  </a:cubicBezTo>
                  <a:lnTo>
                    <a:pt x="0" y="2115"/>
                  </a:lnTo>
                  <a:cubicBezTo>
                    <a:pt x="0" y="2891"/>
                    <a:pt x="625" y="3516"/>
                    <a:pt x="1401" y="3516"/>
                  </a:cubicBezTo>
                  <a:lnTo>
                    <a:pt x="9564" y="3516"/>
                  </a:lnTo>
                  <a:cubicBezTo>
                    <a:pt x="10340" y="3516"/>
                    <a:pt x="10973" y="2891"/>
                    <a:pt x="10973" y="2115"/>
                  </a:cubicBezTo>
                  <a:lnTo>
                    <a:pt x="10973" y="1401"/>
                  </a:lnTo>
                  <a:cubicBezTo>
                    <a:pt x="10973" y="625"/>
                    <a:pt x="10340" y="1"/>
                    <a:pt x="9564"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4" name="Google Shape;1564;p51"/>
            <p:cNvGrpSpPr/>
            <p:nvPr/>
          </p:nvGrpSpPr>
          <p:grpSpPr>
            <a:xfrm>
              <a:off x="971939" y="4088649"/>
              <a:ext cx="380563" cy="88295"/>
              <a:chOff x="971939" y="4088649"/>
              <a:chExt cx="380563" cy="88295"/>
            </a:xfrm>
          </p:grpSpPr>
          <p:grpSp>
            <p:nvGrpSpPr>
              <p:cNvPr id="1565" name="Google Shape;1565;p51"/>
              <p:cNvGrpSpPr/>
              <p:nvPr/>
            </p:nvGrpSpPr>
            <p:grpSpPr>
              <a:xfrm>
                <a:off x="1237576" y="4088649"/>
                <a:ext cx="114926" cy="88295"/>
                <a:chOff x="1237576" y="4088649"/>
                <a:chExt cx="114926" cy="88295"/>
              </a:xfrm>
            </p:grpSpPr>
            <p:sp>
              <p:nvSpPr>
                <p:cNvPr id="1566" name="Google Shape;1566;p51"/>
                <p:cNvSpPr/>
                <p:nvPr/>
              </p:nvSpPr>
              <p:spPr>
                <a:xfrm>
                  <a:off x="1257214" y="4116300"/>
                  <a:ext cx="60684" cy="60644"/>
                </a:xfrm>
                <a:custGeom>
                  <a:avLst/>
                  <a:gdLst/>
                  <a:ahLst/>
                  <a:cxnLst/>
                  <a:rect l="l" t="t" r="r" b="b"/>
                  <a:pathLst>
                    <a:path w="1545" h="1544" extrusionOk="0">
                      <a:moveTo>
                        <a:pt x="170" y="1"/>
                      </a:moveTo>
                      <a:cubicBezTo>
                        <a:pt x="81" y="1"/>
                        <a:pt x="1" y="81"/>
                        <a:pt x="1" y="170"/>
                      </a:cubicBezTo>
                      <a:lnTo>
                        <a:pt x="1" y="1374"/>
                      </a:lnTo>
                      <a:cubicBezTo>
                        <a:pt x="1" y="1472"/>
                        <a:pt x="81" y="1544"/>
                        <a:pt x="170" y="1544"/>
                      </a:cubicBezTo>
                      <a:lnTo>
                        <a:pt x="1375" y="1544"/>
                      </a:lnTo>
                      <a:cubicBezTo>
                        <a:pt x="1473" y="1544"/>
                        <a:pt x="1544" y="1472"/>
                        <a:pt x="1544" y="1374"/>
                      </a:cubicBezTo>
                      <a:lnTo>
                        <a:pt x="1544" y="170"/>
                      </a:lnTo>
                      <a:cubicBezTo>
                        <a:pt x="1544" y="81"/>
                        <a:pt x="1473" y="1"/>
                        <a:pt x="1375" y="1"/>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a:off x="1237576" y="4088649"/>
                  <a:ext cx="114926" cy="80676"/>
                </a:xfrm>
                <a:custGeom>
                  <a:avLst/>
                  <a:gdLst/>
                  <a:ahLst/>
                  <a:cxnLst/>
                  <a:rect l="l" t="t" r="r" b="b"/>
                  <a:pathLst>
                    <a:path w="2926" h="2054" extrusionOk="0">
                      <a:moveTo>
                        <a:pt x="2680" y="0"/>
                      </a:moveTo>
                      <a:cubicBezTo>
                        <a:pt x="2640" y="0"/>
                        <a:pt x="2599" y="16"/>
                        <a:pt x="2561" y="53"/>
                      </a:cubicBezTo>
                      <a:cubicBezTo>
                        <a:pt x="2062" y="553"/>
                        <a:pt x="1562" y="1052"/>
                        <a:pt x="1063" y="1552"/>
                      </a:cubicBezTo>
                      <a:cubicBezTo>
                        <a:pt x="1031" y="1583"/>
                        <a:pt x="1000" y="1614"/>
                        <a:pt x="969" y="1646"/>
                      </a:cubicBezTo>
                      <a:lnTo>
                        <a:pt x="358" y="1035"/>
                      </a:lnTo>
                      <a:cubicBezTo>
                        <a:pt x="323" y="997"/>
                        <a:pt x="283" y="982"/>
                        <a:pt x="244" y="982"/>
                      </a:cubicBezTo>
                      <a:cubicBezTo>
                        <a:pt x="116" y="982"/>
                        <a:pt x="1" y="1152"/>
                        <a:pt x="117" y="1275"/>
                      </a:cubicBezTo>
                      <a:lnTo>
                        <a:pt x="849" y="2007"/>
                      </a:lnTo>
                      <a:cubicBezTo>
                        <a:pt x="884" y="2038"/>
                        <a:pt x="929" y="2054"/>
                        <a:pt x="972" y="2054"/>
                      </a:cubicBezTo>
                      <a:cubicBezTo>
                        <a:pt x="1016" y="2054"/>
                        <a:pt x="1058" y="2038"/>
                        <a:pt x="1089" y="2007"/>
                      </a:cubicBezTo>
                      <a:cubicBezTo>
                        <a:pt x="1589" y="1507"/>
                        <a:pt x="2098" y="1008"/>
                        <a:pt x="2597" y="499"/>
                      </a:cubicBezTo>
                      <a:lnTo>
                        <a:pt x="2802" y="294"/>
                      </a:lnTo>
                      <a:cubicBezTo>
                        <a:pt x="2926" y="171"/>
                        <a:pt x="2812"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51"/>
              <p:cNvSpPr/>
              <p:nvPr/>
            </p:nvSpPr>
            <p:spPr>
              <a:xfrm>
                <a:off x="971939" y="4112922"/>
                <a:ext cx="244934" cy="9859"/>
              </a:xfrm>
              <a:custGeom>
                <a:avLst/>
                <a:gdLst/>
                <a:ahLst/>
                <a:cxnLst/>
                <a:rect l="l" t="t" r="r" b="b"/>
                <a:pathLst>
                  <a:path w="6236" h="251" extrusionOk="0">
                    <a:moveTo>
                      <a:pt x="125" y="1"/>
                    </a:moveTo>
                    <a:cubicBezTo>
                      <a:pt x="54" y="1"/>
                      <a:pt x="0" y="63"/>
                      <a:pt x="0" y="126"/>
                    </a:cubicBezTo>
                    <a:cubicBezTo>
                      <a:pt x="0" y="197"/>
                      <a:pt x="54" y="251"/>
                      <a:pt x="125" y="251"/>
                    </a:cubicBezTo>
                    <a:lnTo>
                      <a:pt x="6120" y="251"/>
                    </a:lnTo>
                    <a:cubicBezTo>
                      <a:pt x="6182" y="251"/>
                      <a:pt x="6236" y="197"/>
                      <a:pt x="6236" y="126"/>
                    </a:cubicBezTo>
                    <a:cubicBezTo>
                      <a:pt x="6236" y="63"/>
                      <a:pt x="6182" y="1"/>
                      <a:pt x="6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1"/>
              <p:cNvSpPr/>
              <p:nvPr/>
            </p:nvSpPr>
            <p:spPr>
              <a:xfrm>
                <a:off x="971939" y="4137824"/>
                <a:ext cx="244934" cy="9505"/>
              </a:xfrm>
              <a:custGeom>
                <a:avLst/>
                <a:gdLst/>
                <a:ahLst/>
                <a:cxnLst/>
                <a:rect l="l" t="t" r="r" b="b"/>
                <a:pathLst>
                  <a:path w="6236" h="242" extrusionOk="0">
                    <a:moveTo>
                      <a:pt x="125" y="0"/>
                    </a:moveTo>
                    <a:cubicBezTo>
                      <a:pt x="54" y="0"/>
                      <a:pt x="0" y="54"/>
                      <a:pt x="0" y="125"/>
                    </a:cubicBezTo>
                    <a:cubicBezTo>
                      <a:pt x="0" y="188"/>
                      <a:pt x="54" y="241"/>
                      <a:pt x="125" y="241"/>
                    </a:cubicBezTo>
                    <a:lnTo>
                      <a:pt x="6120" y="241"/>
                    </a:lnTo>
                    <a:cubicBezTo>
                      <a:pt x="6182" y="241"/>
                      <a:pt x="6236" y="188"/>
                      <a:pt x="6236" y="125"/>
                    </a:cubicBezTo>
                    <a:cubicBezTo>
                      <a:pt x="6236" y="54"/>
                      <a:pt x="6182" y="0"/>
                      <a:pt x="6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1"/>
              <p:cNvSpPr/>
              <p:nvPr/>
            </p:nvSpPr>
            <p:spPr>
              <a:xfrm>
                <a:off x="971939" y="4162332"/>
                <a:ext cx="187118" cy="9859"/>
              </a:xfrm>
              <a:custGeom>
                <a:avLst/>
                <a:gdLst/>
                <a:ahLst/>
                <a:cxnLst/>
                <a:rect l="l" t="t" r="r" b="b"/>
                <a:pathLst>
                  <a:path w="4764" h="251" extrusionOk="0">
                    <a:moveTo>
                      <a:pt x="125" y="1"/>
                    </a:moveTo>
                    <a:cubicBezTo>
                      <a:pt x="54" y="1"/>
                      <a:pt x="0" y="54"/>
                      <a:pt x="0" y="126"/>
                    </a:cubicBezTo>
                    <a:cubicBezTo>
                      <a:pt x="0" y="197"/>
                      <a:pt x="54" y="250"/>
                      <a:pt x="125" y="250"/>
                    </a:cubicBezTo>
                    <a:lnTo>
                      <a:pt x="4648" y="250"/>
                    </a:lnTo>
                    <a:cubicBezTo>
                      <a:pt x="4710" y="250"/>
                      <a:pt x="4764" y="197"/>
                      <a:pt x="4764" y="126"/>
                    </a:cubicBezTo>
                    <a:cubicBezTo>
                      <a:pt x="4764" y="54"/>
                      <a:pt x="4710" y="1"/>
                      <a:pt x="4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1" name="Google Shape;1571;p51"/>
          <p:cNvGrpSpPr/>
          <p:nvPr/>
        </p:nvGrpSpPr>
        <p:grpSpPr>
          <a:xfrm>
            <a:off x="6189569" y="2701813"/>
            <a:ext cx="1192786" cy="1852531"/>
            <a:chOff x="1749826" y="2916218"/>
            <a:chExt cx="562237" cy="873217"/>
          </a:xfrm>
        </p:grpSpPr>
        <p:sp>
          <p:nvSpPr>
            <p:cNvPr id="1572" name="Google Shape;1572;p51"/>
            <p:cNvSpPr/>
            <p:nvPr/>
          </p:nvSpPr>
          <p:spPr>
            <a:xfrm>
              <a:off x="1750709" y="2916218"/>
              <a:ext cx="561354" cy="873217"/>
            </a:xfrm>
            <a:custGeom>
              <a:avLst/>
              <a:gdLst/>
              <a:ahLst/>
              <a:cxnLst/>
              <a:rect l="l" t="t" r="r" b="b"/>
              <a:pathLst>
                <a:path w="14292" h="22232" extrusionOk="0">
                  <a:moveTo>
                    <a:pt x="7030" y="688"/>
                  </a:moveTo>
                  <a:cubicBezTo>
                    <a:pt x="7405" y="688"/>
                    <a:pt x="7717" y="1000"/>
                    <a:pt x="7717" y="1375"/>
                  </a:cubicBezTo>
                  <a:lnTo>
                    <a:pt x="6343" y="1375"/>
                  </a:lnTo>
                  <a:cubicBezTo>
                    <a:pt x="6343" y="1000"/>
                    <a:pt x="6646" y="688"/>
                    <a:pt x="7030" y="688"/>
                  </a:cubicBezTo>
                  <a:close/>
                  <a:moveTo>
                    <a:pt x="7030" y="1"/>
                  </a:moveTo>
                  <a:cubicBezTo>
                    <a:pt x="6272" y="1"/>
                    <a:pt x="5656" y="616"/>
                    <a:pt x="5656" y="1375"/>
                  </a:cubicBezTo>
                  <a:lnTo>
                    <a:pt x="4220" y="1375"/>
                  </a:lnTo>
                  <a:cubicBezTo>
                    <a:pt x="4140" y="1375"/>
                    <a:pt x="4077" y="1437"/>
                    <a:pt x="4077" y="1517"/>
                  </a:cubicBezTo>
                  <a:lnTo>
                    <a:pt x="4077" y="1856"/>
                  </a:lnTo>
                  <a:lnTo>
                    <a:pt x="116" y="1856"/>
                  </a:lnTo>
                  <a:cubicBezTo>
                    <a:pt x="54" y="1856"/>
                    <a:pt x="0" y="1910"/>
                    <a:pt x="0" y="1972"/>
                  </a:cubicBezTo>
                  <a:lnTo>
                    <a:pt x="0" y="22116"/>
                  </a:lnTo>
                  <a:cubicBezTo>
                    <a:pt x="0" y="22178"/>
                    <a:pt x="54" y="22232"/>
                    <a:pt x="116" y="22232"/>
                  </a:cubicBezTo>
                  <a:lnTo>
                    <a:pt x="14185" y="22232"/>
                  </a:lnTo>
                  <a:cubicBezTo>
                    <a:pt x="14247" y="22232"/>
                    <a:pt x="14292" y="22178"/>
                    <a:pt x="14292" y="22116"/>
                  </a:cubicBezTo>
                  <a:lnTo>
                    <a:pt x="14292" y="1972"/>
                  </a:lnTo>
                  <a:cubicBezTo>
                    <a:pt x="14292" y="1910"/>
                    <a:pt x="14247" y="1856"/>
                    <a:pt x="14185" y="1856"/>
                  </a:cubicBezTo>
                  <a:lnTo>
                    <a:pt x="9983" y="1856"/>
                  </a:lnTo>
                  <a:lnTo>
                    <a:pt x="9983" y="1517"/>
                  </a:lnTo>
                  <a:cubicBezTo>
                    <a:pt x="9983" y="1437"/>
                    <a:pt x="9920" y="1375"/>
                    <a:pt x="9840" y="1375"/>
                  </a:cubicBezTo>
                  <a:lnTo>
                    <a:pt x="8404" y="1375"/>
                  </a:lnTo>
                  <a:cubicBezTo>
                    <a:pt x="8404" y="616"/>
                    <a:pt x="7788" y="1"/>
                    <a:pt x="7030"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3" name="Google Shape;1573;p51"/>
            <p:cNvGrpSpPr/>
            <p:nvPr/>
          </p:nvGrpSpPr>
          <p:grpSpPr>
            <a:xfrm>
              <a:off x="1749826" y="2916219"/>
              <a:ext cx="561393" cy="873215"/>
              <a:chOff x="786201" y="2792684"/>
              <a:chExt cx="561393" cy="873215"/>
            </a:xfrm>
          </p:grpSpPr>
          <p:sp>
            <p:nvSpPr>
              <p:cNvPr id="1574" name="Google Shape;1574;p51"/>
              <p:cNvSpPr/>
              <p:nvPr/>
            </p:nvSpPr>
            <p:spPr>
              <a:xfrm>
                <a:off x="795666" y="2865895"/>
                <a:ext cx="551927" cy="800004"/>
              </a:xfrm>
              <a:custGeom>
                <a:avLst/>
                <a:gdLst/>
                <a:ahLst/>
                <a:cxnLst/>
                <a:rect l="l" t="t" r="r" b="b"/>
                <a:pathLst>
                  <a:path w="14052" h="20368" extrusionOk="0">
                    <a:moveTo>
                      <a:pt x="598" y="1"/>
                    </a:moveTo>
                    <a:cubicBezTo>
                      <a:pt x="268" y="1"/>
                      <a:pt x="1" y="269"/>
                      <a:pt x="1" y="590"/>
                    </a:cubicBezTo>
                    <a:lnTo>
                      <a:pt x="1" y="19779"/>
                    </a:lnTo>
                    <a:cubicBezTo>
                      <a:pt x="1" y="20109"/>
                      <a:pt x="268" y="20368"/>
                      <a:pt x="598" y="20368"/>
                    </a:cubicBezTo>
                    <a:lnTo>
                      <a:pt x="13454" y="20368"/>
                    </a:lnTo>
                    <a:cubicBezTo>
                      <a:pt x="13784" y="20368"/>
                      <a:pt x="14051" y="20109"/>
                      <a:pt x="14051" y="19779"/>
                    </a:cubicBezTo>
                    <a:lnTo>
                      <a:pt x="14051" y="590"/>
                    </a:lnTo>
                    <a:cubicBezTo>
                      <a:pt x="14051" y="269"/>
                      <a:pt x="13784" y="1"/>
                      <a:pt x="13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1"/>
              <p:cNvSpPr/>
              <p:nvPr/>
            </p:nvSpPr>
            <p:spPr>
              <a:xfrm>
                <a:off x="786201" y="2865895"/>
                <a:ext cx="551927" cy="800004"/>
              </a:xfrm>
              <a:custGeom>
                <a:avLst/>
                <a:gdLst/>
                <a:ahLst/>
                <a:cxnLst/>
                <a:rect l="l" t="t" r="r" b="b"/>
                <a:pathLst>
                  <a:path w="14052" h="20368" extrusionOk="0">
                    <a:moveTo>
                      <a:pt x="599" y="1"/>
                    </a:moveTo>
                    <a:cubicBezTo>
                      <a:pt x="268" y="1"/>
                      <a:pt x="1" y="269"/>
                      <a:pt x="1" y="590"/>
                    </a:cubicBezTo>
                    <a:lnTo>
                      <a:pt x="1" y="19779"/>
                    </a:lnTo>
                    <a:cubicBezTo>
                      <a:pt x="1" y="20109"/>
                      <a:pt x="268" y="20368"/>
                      <a:pt x="599" y="20368"/>
                    </a:cubicBezTo>
                    <a:lnTo>
                      <a:pt x="13454" y="20368"/>
                    </a:lnTo>
                    <a:cubicBezTo>
                      <a:pt x="13784" y="20368"/>
                      <a:pt x="14052" y="20109"/>
                      <a:pt x="14052" y="19779"/>
                    </a:cubicBezTo>
                    <a:lnTo>
                      <a:pt x="14052" y="590"/>
                    </a:lnTo>
                    <a:cubicBezTo>
                      <a:pt x="14052" y="269"/>
                      <a:pt x="13784" y="1"/>
                      <a:pt x="13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832822" y="2900616"/>
                <a:ext cx="477261" cy="730954"/>
              </a:xfrm>
              <a:custGeom>
                <a:avLst/>
                <a:gdLst/>
                <a:ahLst/>
                <a:cxnLst/>
                <a:rect l="l" t="t" r="r" b="b"/>
                <a:pathLst>
                  <a:path w="12151" h="18610" extrusionOk="0">
                    <a:moveTo>
                      <a:pt x="0" y="0"/>
                    </a:moveTo>
                    <a:lnTo>
                      <a:pt x="0" y="18609"/>
                    </a:lnTo>
                    <a:lnTo>
                      <a:pt x="12151" y="18609"/>
                    </a:lnTo>
                    <a:lnTo>
                      <a:pt x="12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1"/>
              <p:cNvSpPr/>
              <p:nvPr/>
            </p:nvSpPr>
            <p:spPr>
              <a:xfrm>
                <a:off x="823356" y="2900616"/>
                <a:ext cx="477614" cy="730954"/>
              </a:xfrm>
              <a:custGeom>
                <a:avLst/>
                <a:gdLst/>
                <a:ahLst/>
                <a:cxnLst/>
                <a:rect l="l" t="t" r="r" b="b"/>
                <a:pathLst>
                  <a:path w="12160" h="18610" extrusionOk="0">
                    <a:moveTo>
                      <a:pt x="0" y="0"/>
                    </a:moveTo>
                    <a:lnTo>
                      <a:pt x="0" y="18609"/>
                    </a:lnTo>
                    <a:lnTo>
                      <a:pt x="12160" y="18609"/>
                    </a:lnTo>
                    <a:lnTo>
                      <a:pt x="121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1"/>
              <p:cNvSpPr/>
              <p:nvPr/>
            </p:nvSpPr>
            <p:spPr>
              <a:xfrm>
                <a:off x="946331" y="2846650"/>
                <a:ext cx="231659" cy="70464"/>
              </a:xfrm>
              <a:custGeom>
                <a:avLst/>
                <a:gdLst/>
                <a:ahLst/>
                <a:cxnLst/>
                <a:rect l="l" t="t" r="r" b="b"/>
                <a:pathLst>
                  <a:path w="5898" h="1794" extrusionOk="0">
                    <a:moveTo>
                      <a:pt x="741" y="0"/>
                    </a:moveTo>
                    <a:cubicBezTo>
                      <a:pt x="331" y="0"/>
                      <a:pt x="1" y="339"/>
                      <a:pt x="1" y="750"/>
                    </a:cubicBezTo>
                    <a:lnTo>
                      <a:pt x="1" y="1793"/>
                    </a:lnTo>
                    <a:lnTo>
                      <a:pt x="5898" y="1793"/>
                    </a:lnTo>
                    <a:lnTo>
                      <a:pt x="5898" y="750"/>
                    </a:lnTo>
                    <a:cubicBezTo>
                      <a:pt x="5898" y="339"/>
                      <a:pt x="5568" y="0"/>
                      <a:pt x="5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1007995" y="2792684"/>
                <a:ext cx="107974" cy="107974"/>
              </a:xfrm>
              <a:custGeom>
                <a:avLst/>
                <a:gdLst/>
                <a:ahLst/>
                <a:cxnLst/>
                <a:rect l="l" t="t" r="r" b="b"/>
                <a:pathLst>
                  <a:path w="2749" h="2749" extrusionOk="0">
                    <a:moveTo>
                      <a:pt x="1375" y="687"/>
                    </a:moveTo>
                    <a:cubicBezTo>
                      <a:pt x="1758" y="687"/>
                      <a:pt x="2062" y="1000"/>
                      <a:pt x="2062" y="1374"/>
                    </a:cubicBezTo>
                    <a:cubicBezTo>
                      <a:pt x="2062" y="1758"/>
                      <a:pt x="1758" y="2061"/>
                      <a:pt x="1375" y="2061"/>
                    </a:cubicBezTo>
                    <a:cubicBezTo>
                      <a:pt x="1000" y="2061"/>
                      <a:pt x="688" y="1758"/>
                      <a:pt x="688" y="1374"/>
                    </a:cubicBezTo>
                    <a:cubicBezTo>
                      <a:pt x="688" y="1000"/>
                      <a:pt x="1000" y="687"/>
                      <a:pt x="1375" y="687"/>
                    </a:cubicBezTo>
                    <a:close/>
                    <a:moveTo>
                      <a:pt x="1375" y="0"/>
                    </a:moveTo>
                    <a:cubicBezTo>
                      <a:pt x="616" y="0"/>
                      <a:pt x="1" y="616"/>
                      <a:pt x="1" y="1374"/>
                    </a:cubicBezTo>
                    <a:cubicBezTo>
                      <a:pt x="1" y="2133"/>
                      <a:pt x="616" y="2748"/>
                      <a:pt x="1375" y="2748"/>
                    </a:cubicBezTo>
                    <a:cubicBezTo>
                      <a:pt x="2133" y="2748"/>
                      <a:pt x="2749" y="2133"/>
                      <a:pt x="2749" y="1374"/>
                    </a:cubicBezTo>
                    <a:cubicBezTo>
                      <a:pt x="2749" y="616"/>
                      <a:pt x="2133" y="0"/>
                      <a:pt x="1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1"/>
              <p:cNvSpPr/>
              <p:nvPr/>
            </p:nvSpPr>
            <p:spPr>
              <a:xfrm>
                <a:off x="1172681" y="3046724"/>
                <a:ext cx="61037" cy="60644"/>
              </a:xfrm>
              <a:custGeom>
                <a:avLst/>
                <a:gdLst/>
                <a:ahLst/>
                <a:cxnLst/>
                <a:rect l="l" t="t" r="r" b="b"/>
                <a:pathLst>
                  <a:path w="1554" h="1544" extrusionOk="0">
                    <a:moveTo>
                      <a:pt x="1384" y="72"/>
                    </a:moveTo>
                    <a:cubicBezTo>
                      <a:pt x="1437" y="72"/>
                      <a:pt x="1482" y="116"/>
                      <a:pt x="1482" y="170"/>
                    </a:cubicBezTo>
                    <a:lnTo>
                      <a:pt x="1482" y="1374"/>
                    </a:lnTo>
                    <a:cubicBezTo>
                      <a:pt x="1482" y="1436"/>
                      <a:pt x="1437" y="1481"/>
                      <a:pt x="1384" y="1481"/>
                    </a:cubicBezTo>
                    <a:lnTo>
                      <a:pt x="170" y="1481"/>
                    </a:lnTo>
                    <a:cubicBezTo>
                      <a:pt x="117" y="1481"/>
                      <a:pt x="72" y="1436"/>
                      <a:pt x="72" y="1374"/>
                    </a:cubicBezTo>
                    <a:lnTo>
                      <a:pt x="72" y="170"/>
                    </a:lnTo>
                    <a:cubicBezTo>
                      <a:pt x="72" y="116"/>
                      <a:pt x="117" y="72"/>
                      <a:pt x="170" y="72"/>
                    </a:cubicBezTo>
                    <a:close/>
                    <a:moveTo>
                      <a:pt x="170" y="0"/>
                    </a:moveTo>
                    <a:cubicBezTo>
                      <a:pt x="81" y="0"/>
                      <a:pt x="1" y="81"/>
                      <a:pt x="1" y="170"/>
                    </a:cubicBezTo>
                    <a:lnTo>
                      <a:pt x="1" y="1374"/>
                    </a:lnTo>
                    <a:cubicBezTo>
                      <a:pt x="1" y="1472"/>
                      <a:pt x="81" y="1544"/>
                      <a:pt x="170" y="1544"/>
                    </a:cubicBezTo>
                    <a:lnTo>
                      <a:pt x="1384" y="1544"/>
                    </a:lnTo>
                    <a:cubicBezTo>
                      <a:pt x="1473" y="1544"/>
                      <a:pt x="1553" y="1472"/>
                      <a:pt x="1553" y="1374"/>
                    </a:cubicBezTo>
                    <a:lnTo>
                      <a:pt x="1553" y="170"/>
                    </a:lnTo>
                    <a:cubicBezTo>
                      <a:pt x="1553" y="81"/>
                      <a:pt x="1473" y="0"/>
                      <a:pt x="1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1"/>
              <p:cNvSpPr/>
              <p:nvPr/>
            </p:nvSpPr>
            <p:spPr>
              <a:xfrm>
                <a:off x="1153122" y="3019073"/>
                <a:ext cx="114926" cy="80676"/>
              </a:xfrm>
              <a:custGeom>
                <a:avLst/>
                <a:gdLst/>
                <a:ahLst/>
                <a:cxnLst/>
                <a:rect l="l" t="t" r="r" b="b"/>
                <a:pathLst>
                  <a:path w="2926" h="2054" extrusionOk="0">
                    <a:moveTo>
                      <a:pt x="2683" y="0"/>
                    </a:moveTo>
                    <a:cubicBezTo>
                      <a:pt x="2644" y="0"/>
                      <a:pt x="2604" y="16"/>
                      <a:pt x="2568" y="53"/>
                    </a:cubicBezTo>
                    <a:lnTo>
                      <a:pt x="1061" y="1552"/>
                    </a:lnTo>
                    <a:cubicBezTo>
                      <a:pt x="1030" y="1582"/>
                      <a:pt x="1000" y="1612"/>
                      <a:pt x="970" y="1643"/>
                    </a:cubicBezTo>
                    <a:lnTo>
                      <a:pt x="970" y="1643"/>
                    </a:lnTo>
                    <a:cubicBezTo>
                      <a:pt x="765" y="1441"/>
                      <a:pt x="564" y="1234"/>
                      <a:pt x="356" y="1034"/>
                    </a:cubicBezTo>
                    <a:cubicBezTo>
                      <a:pt x="321" y="997"/>
                      <a:pt x="281" y="981"/>
                      <a:pt x="242" y="981"/>
                    </a:cubicBezTo>
                    <a:cubicBezTo>
                      <a:pt x="114" y="981"/>
                      <a:pt x="1" y="1152"/>
                      <a:pt x="124" y="1275"/>
                    </a:cubicBezTo>
                    <a:lnTo>
                      <a:pt x="856" y="2007"/>
                    </a:lnTo>
                    <a:cubicBezTo>
                      <a:pt x="887" y="2038"/>
                      <a:pt x="929" y="2054"/>
                      <a:pt x="973" y="2054"/>
                    </a:cubicBezTo>
                    <a:cubicBezTo>
                      <a:pt x="1016" y="2054"/>
                      <a:pt x="1061" y="2038"/>
                      <a:pt x="1096" y="2007"/>
                    </a:cubicBezTo>
                    <a:cubicBezTo>
                      <a:pt x="1596" y="1507"/>
                      <a:pt x="2096" y="1008"/>
                      <a:pt x="2595" y="499"/>
                    </a:cubicBezTo>
                    <a:lnTo>
                      <a:pt x="2809" y="294"/>
                    </a:lnTo>
                    <a:cubicBezTo>
                      <a:pt x="2926" y="171"/>
                      <a:pt x="2811" y="0"/>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1"/>
              <p:cNvSpPr/>
              <p:nvPr/>
            </p:nvSpPr>
            <p:spPr>
              <a:xfrm>
                <a:off x="1172681" y="3159526"/>
                <a:ext cx="61037" cy="60684"/>
              </a:xfrm>
              <a:custGeom>
                <a:avLst/>
                <a:gdLst/>
                <a:ahLst/>
                <a:cxnLst/>
                <a:rect l="l" t="t" r="r" b="b"/>
                <a:pathLst>
                  <a:path w="1554" h="1545" extrusionOk="0">
                    <a:moveTo>
                      <a:pt x="1384" y="63"/>
                    </a:moveTo>
                    <a:cubicBezTo>
                      <a:pt x="1437" y="63"/>
                      <a:pt x="1482" y="108"/>
                      <a:pt x="1482" y="170"/>
                    </a:cubicBezTo>
                    <a:lnTo>
                      <a:pt x="1482" y="1375"/>
                    </a:lnTo>
                    <a:cubicBezTo>
                      <a:pt x="1482" y="1428"/>
                      <a:pt x="1437" y="1473"/>
                      <a:pt x="1384" y="1473"/>
                    </a:cubicBezTo>
                    <a:lnTo>
                      <a:pt x="170" y="1473"/>
                    </a:lnTo>
                    <a:cubicBezTo>
                      <a:pt x="117" y="1473"/>
                      <a:pt x="72" y="1428"/>
                      <a:pt x="72" y="1375"/>
                    </a:cubicBezTo>
                    <a:lnTo>
                      <a:pt x="72" y="170"/>
                    </a:lnTo>
                    <a:cubicBezTo>
                      <a:pt x="72" y="108"/>
                      <a:pt x="117" y="63"/>
                      <a:pt x="170" y="63"/>
                    </a:cubicBezTo>
                    <a:close/>
                    <a:moveTo>
                      <a:pt x="170" y="1"/>
                    </a:moveTo>
                    <a:cubicBezTo>
                      <a:pt x="81" y="1"/>
                      <a:pt x="1" y="72"/>
                      <a:pt x="1" y="170"/>
                    </a:cubicBezTo>
                    <a:lnTo>
                      <a:pt x="1" y="1375"/>
                    </a:lnTo>
                    <a:cubicBezTo>
                      <a:pt x="1" y="1464"/>
                      <a:pt x="81" y="1544"/>
                      <a:pt x="170" y="1544"/>
                    </a:cubicBezTo>
                    <a:lnTo>
                      <a:pt x="1384" y="1544"/>
                    </a:lnTo>
                    <a:cubicBezTo>
                      <a:pt x="1473" y="1544"/>
                      <a:pt x="1553" y="1464"/>
                      <a:pt x="1553" y="1375"/>
                    </a:cubicBezTo>
                    <a:lnTo>
                      <a:pt x="1553" y="170"/>
                    </a:lnTo>
                    <a:cubicBezTo>
                      <a:pt x="1553" y="72"/>
                      <a:pt x="1473" y="1"/>
                      <a:pt x="1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1"/>
              <p:cNvSpPr/>
              <p:nvPr/>
            </p:nvSpPr>
            <p:spPr>
              <a:xfrm>
                <a:off x="1153082" y="3131718"/>
                <a:ext cx="115044" cy="80755"/>
              </a:xfrm>
              <a:custGeom>
                <a:avLst/>
                <a:gdLst/>
                <a:ahLst/>
                <a:cxnLst/>
                <a:rect l="l" t="t" r="r" b="b"/>
                <a:pathLst>
                  <a:path w="2929" h="2056" extrusionOk="0">
                    <a:moveTo>
                      <a:pt x="2679" y="0"/>
                    </a:moveTo>
                    <a:cubicBezTo>
                      <a:pt x="2642" y="0"/>
                      <a:pt x="2603" y="15"/>
                      <a:pt x="2569" y="49"/>
                    </a:cubicBezTo>
                    <a:cubicBezTo>
                      <a:pt x="2070" y="548"/>
                      <a:pt x="1561" y="1048"/>
                      <a:pt x="1062" y="1556"/>
                    </a:cubicBezTo>
                    <a:cubicBezTo>
                      <a:pt x="1032" y="1583"/>
                      <a:pt x="1001" y="1611"/>
                      <a:pt x="972" y="1640"/>
                    </a:cubicBezTo>
                    <a:lnTo>
                      <a:pt x="972" y="1640"/>
                    </a:lnTo>
                    <a:cubicBezTo>
                      <a:pt x="766" y="1439"/>
                      <a:pt x="565" y="1238"/>
                      <a:pt x="357" y="1030"/>
                    </a:cubicBezTo>
                    <a:cubicBezTo>
                      <a:pt x="323" y="996"/>
                      <a:pt x="285" y="982"/>
                      <a:pt x="247" y="982"/>
                    </a:cubicBezTo>
                    <a:cubicBezTo>
                      <a:pt x="118" y="982"/>
                      <a:pt x="0" y="1153"/>
                      <a:pt x="125" y="1271"/>
                    </a:cubicBezTo>
                    <a:lnTo>
                      <a:pt x="857" y="2002"/>
                    </a:lnTo>
                    <a:cubicBezTo>
                      <a:pt x="888" y="2038"/>
                      <a:pt x="930" y="2056"/>
                      <a:pt x="974" y="2056"/>
                    </a:cubicBezTo>
                    <a:cubicBezTo>
                      <a:pt x="1017" y="2056"/>
                      <a:pt x="1062" y="2038"/>
                      <a:pt x="1097" y="2002"/>
                    </a:cubicBezTo>
                    <a:cubicBezTo>
                      <a:pt x="1597" y="1503"/>
                      <a:pt x="2097" y="1003"/>
                      <a:pt x="2596" y="504"/>
                    </a:cubicBezTo>
                    <a:lnTo>
                      <a:pt x="2810" y="289"/>
                    </a:lnTo>
                    <a:cubicBezTo>
                      <a:pt x="2928" y="172"/>
                      <a:pt x="2809"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1"/>
              <p:cNvSpPr/>
              <p:nvPr/>
            </p:nvSpPr>
            <p:spPr>
              <a:xfrm>
                <a:off x="1172681" y="3266751"/>
                <a:ext cx="61037" cy="60644"/>
              </a:xfrm>
              <a:custGeom>
                <a:avLst/>
                <a:gdLst/>
                <a:ahLst/>
                <a:cxnLst/>
                <a:rect l="l" t="t" r="r" b="b"/>
                <a:pathLst>
                  <a:path w="1554" h="1544" extrusionOk="0">
                    <a:moveTo>
                      <a:pt x="1384" y="72"/>
                    </a:moveTo>
                    <a:cubicBezTo>
                      <a:pt x="1437" y="72"/>
                      <a:pt x="1482" y="117"/>
                      <a:pt x="1482" y="170"/>
                    </a:cubicBezTo>
                    <a:lnTo>
                      <a:pt x="1482" y="1374"/>
                    </a:lnTo>
                    <a:cubicBezTo>
                      <a:pt x="1482" y="1437"/>
                      <a:pt x="1437" y="1481"/>
                      <a:pt x="1384" y="1481"/>
                    </a:cubicBezTo>
                    <a:lnTo>
                      <a:pt x="170" y="1481"/>
                    </a:lnTo>
                    <a:cubicBezTo>
                      <a:pt x="117" y="1481"/>
                      <a:pt x="72" y="1437"/>
                      <a:pt x="72" y="1374"/>
                    </a:cubicBezTo>
                    <a:lnTo>
                      <a:pt x="72" y="170"/>
                    </a:lnTo>
                    <a:cubicBezTo>
                      <a:pt x="72" y="117"/>
                      <a:pt x="117" y="72"/>
                      <a:pt x="170" y="72"/>
                    </a:cubicBezTo>
                    <a:close/>
                    <a:moveTo>
                      <a:pt x="170" y="1"/>
                    </a:moveTo>
                    <a:cubicBezTo>
                      <a:pt x="81" y="1"/>
                      <a:pt x="1" y="81"/>
                      <a:pt x="1" y="170"/>
                    </a:cubicBezTo>
                    <a:lnTo>
                      <a:pt x="1" y="1374"/>
                    </a:lnTo>
                    <a:cubicBezTo>
                      <a:pt x="1" y="1473"/>
                      <a:pt x="81" y="1544"/>
                      <a:pt x="170" y="1544"/>
                    </a:cubicBezTo>
                    <a:lnTo>
                      <a:pt x="1384" y="1544"/>
                    </a:lnTo>
                    <a:cubicBezTo>
                      <a:pt x="1473" y="1544"/>
                      <a:pt x="1553" y="1473"/>
                      <a:pt x="1553" y="1374"/>
                    </a:cubicBezTo>
                    <a:lnTo>
                      <a:pt x="1553" y="170"/>
                    </a:lnTo>
                    <a:cubicBezTo>
                      <a:pt x="1553" y="81"/>
                      <a:pt x="1473" y="1"/>
                      <a:pt x="1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1"/>
              <p:cNvSpPr/>
              <p:nvPr/>
            </p:nvSpPr>
            <p:spPr>
              <a:xfrm>
                <a:off x="1153122" y="3239100"/>
                <a:ext cx="114926" cy="80676"/>
              </a:xfrm>
              <a:custGeom>
                <a:avLst/>
                <a:gdLst/>
                <a:ahLst/>
                <a:cxnLst/>
                <a:rect l="l" t="t" r="r" b="b"/>
                <a:pathLst>
                  <a:path w="2926" h="2054" extrusionOk="0">
                    <a:moveTo>
                      <a:pt x="2683" y="0"/>
                    </a:moveTo>
                    <a:cubicBezTo>
                      <a:pt x="2644" y="0"/>
                      <a:pt x="2604" y="16"/>
                      <a:pt x="2568" y="53"/>
                    </a:cubicBezTo>
                    <a:lnTo>
                      <a:pt x="1061" y="1552"/>
                    </a:lnTo>
                    <a:cubicBezTo>
                      <a:pt x="1031" y="1582"/>
                      <a:pt x="1001" y="1612"/>
                      <a:pt x="972" y="1642"/>
                    </a:cubicBezTo>
                    <a:lnTo>
                      <a:pt x="972" y="1642"/>
                    </a:lnTo>
                    <a:cubicBezTo>
                      <a:pt x="766" y="1436"/>
                      <a:pt x="564" y="1235"/>
                      <a:pt x="356" y="1035"/>
                    </a:cubicBezTo>
                    <a:cubicBezTo>
                      <a:pt x="321" y="997"/>
                      <a:pt x="281" y="982"/>
                      <a:pt x="242" y="982"/>
                    </a:cubicBezTo>
                    <a:cubicBezTo>
                      <a:pt x="114" y="982"/>
                      <a:pt x="1" y="1152"/>
                      <a:pt x="124" y="1276"/>
                    </a:cubicBezTo>
                    <a:lnTo>
                      <a:pt x="856" y="2007"/>
                    </a:lnTo>
                    <a:cubicBezTo>
                      <a:pt x="887" y="2038"/>
                      <a:pt x="929" y="2054"/>
                      <a:pt x="973" y="2054"/>
                    </a:cubicBezTo>
                    <a:cubicBezTo>
                      <a:pt x="1016" y="2054"/>
                      <a:pt x="1061" y="2038"/>
                      <a:pt x="1096" y="2007"/>
                    </a:cubicBezTo>
                    <a:cubicBezTo>
                      <a:pt x="1596" y="1507"/>
                      <a:pt x="2096" y="999"/>
                      <a:pt x="2595" y="499"/>
                    </a:cubicBezTo>
                    <a:lnTo>
                      <a:pt x="2809" y="294"/>
                    </a:lnTo>
                    <a:cubicBezTo>
                      <a:pt x="2926" y="171"/>
                      <a:pt x="2811" y="0"/>
                      <a:pt x="2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1"/>
              <p:cNvSpPr/>
              <p:nvPr/>
            </p:nvSpPr>
            <p:spPr>
              <a:xfrm>
                <a:off x="1172681" y="3376057"/>
                <a:ext cx="61037" cy="60684"/>
              </a:xfrm>
              <a:custGeom>
                <a:avLst/>
                <a:gdLst/>
                <a:ahLst/>
                <a:cxnLst/>
                <a:rect l="l" t="t" r="r" b="b"/>
                <a:pathLst>
                  <a:path w="1554" h="1545" extrusionOk="0">
                    <a:moveTo>
                      <a:pt x="1384" y="63"/>
                    </a:moveTo>
                    <a:cubicBezTo>
                      <a:pt x="1437" y="63"/>
                      <a:pt x="1482" y="108"/>
                      <a:pt x="1482" y="170"/>
                    </a:cubicBezTo>
                    <a:lnTo>
                      <a:pt x="1482" y="1375"/>
                    </a:lnTo>
                    <a:cubicBezTo>
                      <a:pt x="1482" y="1428"/>
                      <a:pt x="1437" y="1473"/>
                      <a:pt x="1384" y="1473"/>
                    </a:cubicBezTo>
                    <a:lnTo>
                      <a:pt x="170" y="1473"/>
                    </a:lnTo>
                    <a:cubicBezTo>
                      <a:pt x="117" y="1473"/>
                      <a:pt x="72" y="1428"/>
                      <a:pt x="72" y="1375"/>
                    </a:cubicBezTo>
                    <a:lnTo>
                      <a:pt x="72" y="170"/>
                    </a:lnTo>
                    <a:cubicBezTo>
                      <a:pt x="72" y="108"/>
                      <a:pt x="117" y="63"/>
                      <a:pt x="170" y="63"/>
                    </a:cubicBezTo>
                    <a:close/>
                    <a:moveTo>
                      <a:pt x="170" y="1"/>
                    </a:moveTo>
                    <a:cubicBezTo>
                      <a:pt x="81" y="1"/>
                      <a:pt x="1" y="72"/>
                      <a:pt x="1" y="170"/>
                    </a:cubicBezTo>
                    <a:lnTo>
                      <a:pt x="1" y="1375"/>
                    </a:lnTo>
                    <a:cubicBezTo>
                      <a:pt x="1" y="1464"/>
                      <a:pt x="81" y="1544"/>
                      <a:pt x="170" y="1544"/>
                    </a:cubicBezTo>
                    <a:lnTo>
                      <a:pt x="1384" y="1544"/>
                    </a:lnTo>
                    <a:cubicBezTo>
                      <a:pt x="1473" y="1544"/>
                      <a:pt x="1553" y="1464"/>
                      <a:pt x="1553" y="1375"/>
                    </a:cubicBezTo>
                    <a:lnTo>
                      <a:pt x="1553" y="170"/>
                    </a:lnTo>
                    <a:cubicBezTo>
                      <a:pt x="1553" y="72"/>
                      <a:pt x="1473" y="1"/>
                      <a:pt x="1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1"/>
              <p:cNvSpPr/>
              <p:nvPr/>
            </p:nvSpPr>
            <p:spPr>
              <a:xfrm>
                <a:off x="1153082" y="3348249"/>
                <a:ext cx="115044" cy="80794"/>
              </a:xfrm>
              <a:custGeom>
                <a:avLst/>
                <a:gdLst/>
                <a:ahLst/>
                <a:cxnLst/>
                <a:rect l="l" t="t" r="r" b="b"/>
                <a:pathLst>
                  <a:path w="2929" h="2057" extrusionOk="0">
                    <a:moveTo>
                      <a:pt x="2679" y="1"/>
                    </a:moveTo>
                    <a:cubicBezTo>
                      <a:pt x="2642" y="1"/>
                      <a:pt x="2603" y="15"/>
                      <a:pt x="2569" y="49"/>
                    </a:cubicBezTo>
                    <a:lnTo>
                      <a:pt x="1062" y="1556"/>
                    </a:lnTo>
                    <a:cubicBezTo>
                      <a:pt x="1032" y="1583"/>
                      <a:pt x="1001" y="1611"/>
                      <a:pt x="972" y="1640"/>
                    </a:cubicBezTo>
                    <a:lnTo>
                      <a:pt x="972" y="1640"/>
                    </a:lnTo>
                    <a:cubicBezTo>
                      <a:pt x="766" y="1439"/>
                      <a:pt x="565" y="1238"/>
                      <a:pt x="357" y="1030"/>
                    </a:cubicBezTo>
                    <a:cubicBezTo>
                      <a:pt x="323" y="996"/>
                      <a:pt x="285" y="982"/>
                      <a:pt x="247" y="982"/>
                    </a:cubicBezTo>
                    <a:cubicBezTo>
                      <a:pt x="118" y="982"/>
                      <a:pt x="0" y="1153"/>
                      <a:pt x="125" y="1271"/>
                    </a:cubicBezTo>
                    <a:lnTo>
                      <a:pt x="857" y="2002"/>
                    </a:lnTo>
                    <a:cubicBezTo>
                      <a:pt x="888" y="2038"/>
                      <a:pt x="930" y="2056"/>
                      <a:pt x="974" y="2056"/>
                    </a:cubicBezTo>
                    <a:cubicBezTo>
                      <a:pt x="1017" y="2056"/>
                      <a:pt x="1062" y="2038"/>
                      <a:pt x="1097" y="2002"/>
                    </a:cubicBezTo>
                    <a:cubicBezTo>
                      <a:pt x="1597" y="1503"/>
                      <a:pt x="2097" y="1003"/>
                      <a:pt x="2596" y="504"/>
                    </a:cubicBezTo>
                    <a:lnTo>
                      <a:pt x="2810" y="290"/>
                    </a:lnTo>
                    <a:cubicBezTo>
                      <a:pt x="2928" y="172"/>
                      <a:pt x="2809"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1"/>
              <p:cNvSpPr/>
              <p:nvPr/>
            </p:nvSpPr>
            <p:spPr>
              <a:xfrm>
                <a:off x="887495" y="3045664"/>
                <a:ext cx="244934" cy="9505"/>
              </a:xfrm>
              <a:custGeom>
                <a:avLst/>
                <a:gdLst/>
                <a:ahLst/>
                <a:cxnLst/>
                <a:rect l="l" t="t" r="r" b="b"/>
                <a:pathLst>
                  <a:path w="6236" h="242" extrusionOk="0">
                    <a:moveTo>
                      <a:pt x="116" y="0"/>
                    </a:moveTo>
                    <a:cubicBezTo>
                      <a:pt x="54" y="0"/>
                      <a:pt x="0" y="54"/>
                      <a:pt x="0" y="116"/>
                    </a:cubicBezTo>
                    <a:cubicBezTo>
                      <a:pt x="0" y="188"/>
                      <a:pt x="54" y="241"/>
                      <a:pt x="116" y="241"/>
                    </a:cubicBezTo>
                    <a:lnTo>
                      <a:pt x="6111" y="241"/>
                    </a:lnTo>
                    <a:cubicBezTo>
                      <a:pt x="6182" y="241"/>
                      <a:pt x="6236" y="188"/>
                      <a:pt x="6236" y="116"/>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1"/>
              <p:cNvSpPr/>
              <p:nvPr/>
            </p:nvSpPr>
            <p:spPr>
              <a:xfrm>
                <a:off x="887495" y="3070172"/>
                <a:ext cx="244934" cy="9505"/>
              </a:xfrm>
              <a:custGeom>
                <a:avLst/>
                <a:gdLst/>
                <a:ahLst/>
                <a:cxnLst/>
                <a:rect l="l" t="t" r="r" b="b"/>
                <a:pathLst>
                  <a:path w="6236" h="242" extrusionOk="0">
                    <a:moveTo>
                      <a:pt x="116" y="1"/>
                    </a:moveTo>
                    <a:cubicBezTo>
                      <a:pt x="54" y="1"/>
                      <a:pt x="0" y="54"/>
                      <a:pt x="0" y="126"/>
                    </a:cubicBezTo>
                    <a:cubicBezTo>
                      <a:pt x="0" y="188"/>
                      <a:pt x="54" y="242"/>
                      <a:pt x="116" y="242"/>
                    </a:cubicBezTo>
                    <a:lnTo>
                      <a:pt x="6111" y="242"/>
                    </a:lnTo>
                    <a:cubicBezTo>
                      <a:pt x="6182" y="242"/>
                      <a:pt x="6236" y="188"/>
                      <a:pt x="6236" y="126"/>
                    </a:cubicBezTo>
                    <a:cubicBezTo>
                      <a:pt x="6236" y="54"/>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1"/>
              <p:cNvSpPr/>
              <p:nvPr/>
            </p:nvSpPr>
            <p:spPr>
              <a:xfrm>
                <a:off x="887495" y="3094720"/>
                <a:ext cx="187118" cy="9859"/>
              </a:xfrm>
              <a:custGeom>
                <a:avLst/>
                <a:gdLst/>
                <a:ahLst/>
                <a:cxnLst/>
                <a:rect l="l" t="t" r="r" b="b"/>
                <a:pathLst>
                  <a:path w="4764" h="251" extrusionOk="0">
                    <a:moveTo>
                      <a:pt x="116" y="0"/>
                    </a:moveTo>
                    <a:cubicBezTo>
                      <a:pt x="54" y="0"/>
                      <a:pt x="0" y="54"/>
                      <a:pt x="0" y="125"/>
                    </a:cubicBezTo>
                    <a:cubicBezTo>
                      <a:pt x="0" y="197"/>
                      <a:pt x="54" y="250"/>
                      <a:pt x="116" y="250"/>
                    </a:cubicBezTo>
                    <a:lnTo>
                      <a:pt x="4639" y="250"/>
                    </a:lnTo>
                    <a:cubicBezTo>
                      <a:pt x="4710" y="250"/>
                      <a:pt x="4764" y="197"/>
                      <a:pt x="4764" y="125"/>
                    </a:cubicBezTo>
                    <a:cubicBezTo>
                      <a:pt x="4764" y="54"/>
                      <a:pt x="4710" y="0"/>
                      <a:pt x="4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887495" y="3158151"/>
                <a:ext cx="244934" cy="9466"/>
              </a:xfrm>
              <a:custGeom>
                <a:avLst/>
                <a:gdLst/>
                <a:ahLst/>
                <a:cxnLst/>
                <a:rect l="l" t="t" r="r" b="b"/>
                <a:pathLst>
                  <a:path w="6236" h="241" extrusionOk="0">
                    <a:moveTo>
                      <a:pt x="116" y="0"/>
                    </a:moveTo>
                    <a:cubicBezTo>
                      <a:pt x="54" y="0"/>
                      <a:pt x="0" y="54"/>
                      <a:pt x="0" y="125"/>
                    </a:cubicBezTo>
                    <a:cubicBezTo>
                      <a:pt x="0" y="187"/>
                      <a:pt x="54" y="241"/>
                      <a:pt x="116" y="241"/>
                    </a:cubicBezTo>
                    <a:lnTo>
                      <a:pt x="6111" y="241"/>
                    </a:lnTo>
                    <a:cubicBezTo>
                      <a:pt x="6182" y="241"/>
                      <a:pt x="6236" y="187"/>
                      <a:pt x="6236" y="125"/>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1"/>
              <p:cNvSpPr/>
              <p:nvPr/>
            </p:nvSpPr>
            <p:spPr>
              <a:xfrm>
                <a:off x="887495" y="3182660"/>
                <a:ext cx="244934" cy="9859"/>
              </a:xfrm>
              <a:custGeom>
                <a:avLst/>
                <a:gdLst/>
                <a:ahLst/>
                <a:cxnLst/>
                <a:rect l="l" t="t" r="r" b="b"/>
                <a:pathLst>
                  <a:path w="6236" h="251" extrusionOk="0">
                    <a:moveTo>
                      <a:pt x="116" y="1"/>
                    </a:moveTo>
                    <a:cubicBezTo>
                      <a:pt x="54" y="1"/>
                      <a:pt x="0" y="54"/>
                      <a:pt x="0" y="125"/>
                    </a:cubicBezTo>
                    <a:cubicBezTo>
                      <a:pt x="0" y="197"/>
                      <a:pt x="54" y="250"/>
                      <a:pt x="116" y="250"/>
                    </a:cubicBezTo>
                    <a:lnTo>
                      <a:pt x="6111" y="250"/>
                    </a:lnTo>
                    <a:cubicBezTo>
                      <a:pt x="6182" y="250"/>
                      <a:pt x="6236" y="197"/>
                      <a:pt x="6236" y="125"/>
                    </a:cubicBezTo>
                    <a:cubicBezTo>
                      <a:pt x="6236" y="54"/>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1"/>
              <p:cNvSpPr/>
              <p:nvPr/>
            </p:nvSpPr>
            <p:spPr>
              <a:xfrm>
                <a:off x="887495" y="3207522"/>
                <a:ext cx="187118" cy="9505"/>
              </a:xfrm>
              <a:custGeom>
                <a:avLst/>
                <a:gdLst/>
                <a:ahLst/>
                <a:cxnLst/>
                <a:rect l="l" t="t" r="r" b="b"/>
                <a:pathLst>
                  <a:path w="4764" h="242" extrusionOk="0">
                    <a:moveTo>
                      <a:pt x="116" y="1"/>
                    </a:moveTo>
                    <a:cubicBezTo>
                      <a:pt x="54" y="1"/>
                      <a:pt x="0" y="54"/>
                      <a:pt x="0" y="117"/>
                    </a:cubicBezTo>
                    <a:cubicBezTo>
                      <a:pt x="0" y="188"/>
                      <a:pt x="54" y="242"/>
                      <a:pt x="116" y="242"/>
                    </a:cubicBezTo>
                    <a:lnTo>
                      <a:pt x="4639" y="242"/>
                    </a:lnTo>
                    <a:cubicBezTo>
                      <a:pt x="4710" y="242"/>
                      <a:pt x="4764" y="188"/>
                      <a:pt x="4764" y="117"/>
                    </a:cubicBezTo>
                    <a:cubicBezTo>
                      <a:pt x="4764" y="54"/>
                      <a:pt x="4710" y="1"/>
                      <a:pt x="4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1"/>
              <p:cNvSpPr/>
              <p:nvPr/>
            </p:nvSpPr>
            <p:spPr>
              <a:xfrm>
                <a:off x="887495" y="3265337"/>
                <a:ext cx="244934" cy="9859"/>
              </a:xfrm>
              <a:custGeom>
                <a:avLst/>
                <a:gdLst/>
                <a:ahLst/>
                <a:cxnLst/>
                <a:rect l="l" t="t" r="r" b="b"/>
                <a:pathLst>
                  <a:path w="6236" h="251" extrusionOk="0">
                    <a:moveTo>
                      <a:pt x="116" y="1"/>
                    </a:moveTo>
                    <a:cubicBezTo>
                      <a:pt x="54" y="1"/>
                      <a:pt x="0" y="63"/>
                      <a:pt x="0" y="126"/>
                    </a:cubicBezTo>
                    <a:cubicBezTo>
                      <a:pt x="0" y="197"/>
                      <a:pt x="54" y="251"/>
                      <a:pt x="116" y="251"/>
                    </a:cubicBezTo>
                    <a:lnTo>
                      <a:pt x="6111" y="251"/>
                    </a:lnTo>
                    <a:cubicBezTo>
                      <a:pt x="6182" y="251"/>
                      <a:pt x="6236" y="197"/>
                      <a:pt x="6236" y="126"/>
                    </a:cubicBezTo>
                    <a:cubicBezTo>
                      <a:pt x="6236" y="63"/>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887495" y="3290238"/>
                <a:ext cx="244934" cy="9505"/>
              </a:xfrm>
              <a:custGeom>
                <a:avLst/>
                <a:gdLst/>
                <a:ahLst/>
                <a:cxnLst/>
                <a:rect l="l" t="t" r="r" b="b"/>
                <a:pathLst>
                  <a:path w="6236" h="242" extrusionOk="0">
                    <a:moveTo>
                      <a:pt x="116" y="0"/>
                    </a:moveTo>
                    <a:cubicBezTo>
                      <a:pt x="54" y="0"/>
                      <a:pt x="0" y="54"/>
                      <a:pt x="0" y="125"/>
                    </a:cubicBezTo>
                    <a:cubicBezTo>
                      <a:pt x="0" y="188"/>
                      <a:pt x="54" y="241"/>
                      <a:pt x="116" y="241"/>
                    </a:cubicBezTo>
                    <a:lnTo>
                      <a:pt x="6111" y="241"/>
                    </a:lnTo>
                    <a:cubicBezTo>
                      <a:pt x="6182" y="241"/>
                      <a:pt x="6236" y="188"/>
                      <a:pt x="6236" y="125"/>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887495" y="3314746"/>
                <a:ext cx="187118" cy="9859"/>
              </a:xfrm>
              <a:custGeom>
                <a:avLst/>
                <a:gdLst/>
                <a:ahLst/>
                <a:cxnLst/>
                <a:rect l="l" t="t" r="r" b="b"/>
                <a:pathLst>
                  <a:path w="4764" h="251" extrusionOk="0">
                    <a:moveTo>
                      <a:pt x="116" y="1"/>
                    </a:moveTo>
                    <a:cubicBezTo>
                      <a:pt x="54" y="1"/>
                      <a:pt x="0" y="54"/>
                      <a:pt x="0" y="126"/>
                    </a:cubicBezTo>
                    <a:cubicBezTo>
                      <a:pt x="0" y="188"/>
                      <a:pt x="54" y="251"/>
                      <a:pt x="116" y="251"/>
                    </a:cubicBezTo>
                    <a:lnTo>
                      <a:pt x="4639" y="251"/>
                    </a:lnTo>
                    <a:cubicBezTo>
                      <a:pt x="4710" y="251"/>
                      <a:pt x="4764" y="188"/>
                      <a:pt x="4764" y="126"/>
                    </a:cubicBezTo>
                    <a:cubicBezTo>
                      <a:pt x="4764" y="54"/>
                      <a:pt x="4710" y="1"/>
                      <a:pt x="4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887495" y="3374682"/>
                <a:ext cx="244934" cy="9505"/>
              </a:xfrm>
              <a:custGeom>
                <a:avLst/>
                <a:gdLst/>
                <a:ahLst/>
                <a:cxnLst/>
                <a:rect l="l" t="t" r="r" b="b"/>
                <a:pathLst>
                  <a:path w="6236" h="242" extrusionOk="0">
                    <a:moveTo>
                      <a:pt x="116" y="0"/>
                    </a:moveTo>
                    <a:cubicBezTo>
                      <a:pt x="54" y="0"/>
                      <a:pt x="0" y="54"/>
                      <a:pt x="0" y="125"/>
                    </a:cubicBezTo>
                    <a:cubicBezTo>
                      <a:pt x="0" y="188"/>
                      <a:pt x="54" y="241"/>
                      <a:pt x="116" y="241"/>
                    </a:cubicBezTo>
                    <a:lnTo>
                      <a:pt x="6111" y="241"/>
                    </a:lnTo>
                    <a:cubicBezTo>
                      <a:pt x="6182" y="241"/>
                      <a:pt x="6236" y="188"/>
                      <a:pt x="6236" y="125"/>
                    </a:cubicBezTo>
                    <a:cubicBezTo>
                      <a:pt x="6236" y="54"/>
                      <a:pt x="6182" y="0"/>
                      <a:pt x="6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887495" y="3399191"/>
                <a:ext cx="244934" cy="9859"/>
              </a:xfrm>
              <a:custGeom>
                <a:avLst/>
                <a:gdLst/>
                <a:ahLst/>
                <a:cxnLst/>
                <a:rect l="l" t="t" r="r" b="b"/>
                <a:pathLst>
                  <a:path w="6236" h="251" extrusionOk="0">
                    <a:moveTo>
                      <a:pt x="116" y="1"/>
                    </a:moveTo>
                    <a:cubicBezTo>
                      <a:pt x="54" y="1"/>
                      <a:pt x="0" y="54"/>
                      <a:pt x="0" y="126"/>
                    </a:cubicBezTo>
                    <a:cubicBezTo>
                      <a:pt x="0" y="197"/>
                      <a:pt x="54" y="251"/>
                      <a:pt x="116" y="251"/>
                    </a:cubicBezTo>
                    <a:lnTo>
                      <a:pt x="6111" y="251"/>
                    </a:lnTo>
                    <a:cubicBezTo>
                      <a:pt x="6182" y="251"/>
                      <a:pt x="6236" y="197"/>
                      <a:pt x="6236" y="126"/>
                    </a:cubicBezTo>
                    <a:cubicBezTo>
                      <a:pt x="6236" y="54"/>
                      <a:pt x="6182"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887495" y="3424092"/>
                <a:ext cx="187118" cy="9466"/>
              </a:xfrm>
              <a:custGeom>
                <a:avLst/>
                <a:gdLst/>
                <a:ahLst/>
                <a:cxnLst/>
                <a:rect l="l" t="t" r="r" b="b"/>
                <a:pathLst>
                  <a:path w="4764" h="241" extrusionOk="0">
                    <a:moveTo>
                      <a:pt x="116" y="0"/>
                    </a:moveTo>
                    <a:cubicBezTo>
                      <a:pt x="54" y="0"/>
                      <a:pt x="0" y="54"/>
                      <a:pt x="0" y="116"/>
                    </a:cubicBezTo>
                    <a:cubicBezTo>
                      <a:pt x="0" y="187"/>
                      <a:pt x="54" y="241"/>
                      <a:pt x="116" y="241"/>
                    </a:cubicBezTo>
                    <a:lnTo>
                      <a:pt x="4639" y="241"/>
                    </a:lnTo>
                    <a:cubicBezTo>
                      <a:pt x="4710" y="241"/>
                      <a:pt x="4764" y="187"/>
                      <a:pt x="4764" y="116"/>
                    </a:cubicBezTo>
                    <a:cubicBezTo>
                      <a:pt x="4764" y="54"/>
                      <a:pt x="4710" y="0"/>
                      <a:pt x="4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0" name="Google Shape;1600;p51"/>
          <p:cNvGrpSpPr/>
          <p:nvPr/>
        </p:nvGrpSpPr>
        <p:grpSpPr>
          <a:xfrm rot="-3248080">
            <a:off x="1305604" y="3160715"/>
            <a:ext cx="447270" cy="1529009"/>
            <a:chOff x="-50678" y="3078597"/>
            <a:chExt cx="165434" cy="565542"/>
          </a:xfrm>
        </p:grpSpPr>
        <p:sp>
          <p:nvSpPr>
            <p:cNvPr id="1601" name="Google Shape;1601;p51"/>
            <p:cNvSpPr/>
            <p:nvPr/>
          </p:nvSpPr>
          <p:spPr>
            <a:xfrm>
              <a:off x="-49795" y="3078609"/>
              <a:ext cx="163669" cy="565517"/>
            </a:xfrm>
            <a:custGeom>
              <a:avLst/>
              <a:gdLst/>
              <a:ahLst/>
              <a:cxnLst/>
              <a:rect l="l" t="t" r="r" b="b"/>
              <a:pathLst>
                <a:path w="4167" h="14398" extrusionOk="0">
                  <a:moveTo>
                    <a:pt x="107" y="0"/>
                  </a:moveTo>
                  <a:lnTo>
                    <a:pt x="72" y="866"/>
                  </a:lnTo>
                  <a:lnTo>
                    <a:pt x="81" y="857"/>
                  </a:lnTo>
                  <a:lnTo>
                    <a:pt x="0" y="2587"/>
                  </a:lnTo>
                  <a:cubicBezTo>
                    <a:pt x="0" y="2614"/>
                    <a:pt x="0" y="2632"/>
                    <a:pt x="0" y="2650"/>
                  </a:cubicBezTo>
                  <a:lnTo>
                    <a:pt x="0" y="2659"/>
                  </a:lnTo>
                  <a:lnTo>
                    <a:pt x="2543" y="13837"/>
                  </a:lnTo>
                  <a:lnTo>
                    <a:pt x="2578" y="14185"/>
                  </a:lnTo>
                  <a:cubicBezTo>
                    <a:pt x="2601" y="14308"/>
                    <a:pt x="2717" y="14397"/>
                    <a:pt x="2840" y="14397"/>
                  </a:cubicBezTo>
                  <a:cubicBezTo>
                    <a:pt x="2859" y="14397"/>
                    <a:pt x="2880" y="14395"/>
                    <a:pt x="2900" y="14390"/>
                  </a:cubicBezTo>
                  <a:lnTo>
                    <a:pt x="3943" y="14140"/>
                  </a:lnTo>
                  <a:cubicBezTo>
                    <a:pt x="4077" y="14104"/>
                    <a:pt x="4166" y="13962"/>
                    <a:pt x="4140" y="13819"/>
                  </a:cubicBezTo>
                  <a:lnTo>
                    <a:pt x="4068" y="13542"/>
                  </a:lnTo>
                  <a:lnTo>
                    <a:pt x="1437" y="2284"/>
                  </a:lnTo>
                  <a:cubicBezTo>
                    <a:pt x="1437" y="2275"/>
                    <a:pt x="1428" y="2266"/>
                    <a:pt x="1428" y="2257"/>
                  </a:cubicBezTo>
                  <a:cubicBezTo>
                    <a:pt x="1419" y="2248"/>
                    <a:pt x="1419" y="2240"/>
                    <a:pt x="1419" y="2231"/>
                  </a:cubicBezTo>
                  <a:lnTo>
                    <a:pt x="125" y="9"/>
                  </a:lnTo>
                  <a:lnTo>
                    <a:pt x="125" y="27"/>
                  </a:lnTo>
                  <a:lnTo>
                    <a:pt x="107"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2" name="Google Shape;1602;p51"/>
            <p:cNvGrpSpPr/>
            <p:nvPr/>
          </p:nvGrpSpPr>
          <p:grpSpPr>
            <a:xfrm>
              <a:off x="-50678" y="3078597"/>
              <a:ext cx="165434" cy="565542"/>
              <a:chOff x="-230628" y="3089103"/>
              <a:chExt cx="165434" cy="565542"/>
            </a:xfrm>
          </p:grpSpPr>
          <p:sp>
            <p:nvSpPr>
              <p:cNvPr id="1603" name="Google Shape;1603;p51"/>
              <p:cNvSpPr/>
              <p:nvPr/>
            </p:nvSpPr>
            <p:spPr>
              <a:xfrm>
                <a:off x="-229214" y="3089457"/>
                <a:ext cx="55774" cy="101297"/>
              </a:xfrm>
              <a:custGeom>
                <a:avLst/>
                <a:gdLst/>
                <a:ahLst/>
                <a:cxnLst/>
                <a:rect l="l" t="t" r="r" b="b"/>
                <a:pathLst>
                  <a:path w="1420" h="2579" extrusionOk="0">
                    <a:moveTo>
                      <a:pt x="134" y="1"/>
                    </a:moveTo>
                    <a:lnTo>
                      <a:pt x="1" y="2579"/>
                    </a:lnTo>
                    <a:lnTo>
                      <a:pt x="1419" y="2222"/>
                    </a:lnTo>
                    <a:lnTo>
                      <a:pt x="1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226386" y="3089103"/>
                <a:ext cx="18578" cy="34014"/>
              </a:xfrm>
              <a:custGeom>
                <a:avLst/>
                <a:gdLst/>
                <a:ahLst/>
                <a:cxnLst/>
                <a:rect l="l" t="t" r="r" b="b"/>
                <a:pathLst>
                  <a:path w="473" h="866" extrusionOk="0">
                    <a:moveTo>
                      <a:pt x="45" y="1"/>
                    </a:moveTo>
                    <a:lnTo>
                      <a:pt x="0" y="866"/>
                    </a:lnTo>
                    <a:lnTo>
                      <a:pt x="0" y="866"/>
                    </a:lnTo>
                    <a:lnTo>
                      <a:pt x="473" y="750"/>
                    </a:lnTo>
                    <a:lnTo>
                      <a:pt x="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228860" y="3178811"/>
                <a:ext cx="161941" cy="453812"/>
              </a:xfrm>
              <a:custGeom>
                <a:avLst/>
                <a:gdLst/>
                <a:ahLst/>
                <a:cxnLst/>
                <a:rect l="l" t="t" r="r" b="b"/>
                <a:pathLst>
                  <a:path w="4123" h="11554" extrusionOk="0">
                    <a:moveTo>
                      <a:pt x="1428" y="0"/>
                    </a:moveTo>
                    <a:lnTo>
                      <a:pt x="1" y="375"/>
                    </a:lnTo>
                    <a:lnTo>
                      <a:pt x="2534" y="11553"/>
                    </a:lnTo>
                    <a:lnTo>
                      <a:pt x="4122" y="11535"/>
                    </a:lnTo>
                    <a:lnTo>
                      <a:pt x="14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228860" y="3188630"/>
                <a:ext cx="120935" cy="451691"/>
              </a:xfrm>
              <a:custGeom>
                <a:avLst/>
                <a:gdLst/>
                <a:ahLst/>
                <a:cxnLst/>
                <a:rect l="l" t="t" r="r" b="b"/>
                <a:pathLst>
                  <a:path w="3079" h="11500" extrusionOk="0">
                    <a:moveTo>
                      <a:pt x="491" y="0"/>
                    </a:moveTo>
                    <a:lnTo>
                      <a:pt x="1" y="125"/>
                    </a:lnTo>
                    <a:lnTo>
                      <a:pt x="2534" y="11303"/>
                    </a:lnTo>
                    <a:lnTo>
                      <a:pt x="3078" y="11499"/>
                    </a:lnTo>
                    <a:lnTo>
                      <a:pt x="491"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1"/>
              <p:cNvSpPr/>
              <p:nvPr/>
            </p:nvSpPr>
            <p:spPr>
              <a:xfrm>
                <a:off x="-189270" y="3178811"/>
                <a:ext cx="122349" cy="456954"/>
              </a:xfrm>
              <a:custGeom>
                <a:avLst/>
                <a:gdLst/>
                <a:ahLst/>
                <a:cxnLst/>
                <a:rect l="l" t="t" r="r" b="b"/>
                <a:pathLst>
                  <a:path w="3115" h="11634" extrusionOk="0">
                    <a:moveTo>
                      <a:pt x="420" y="0"/>
                    </a:moveTo>
                    <a:lnTo>
                      <a:pt x="1" y="107"/>
                    </a:lnTo>
                    <a:lnTo>
                      <a:pt x="2632" y="11633"/>
                    </a:lnTo>
                    <a:lnTo>
                      <a:pt x="3114" y="11535"/>
                    </a:lnTo>
                    <a:lnTo>
                      <a:pt x="420"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1"/>
              <p:cNvSpPr/>
              <p:nvPr/>
            </p:nvSpPr>
            <p:spPr>
              <a:xfrm>
                <a:off x="-129334" y="3618903"/>
                <a:ext cx="64140" cy="35743"/>
              </a:xfrm>
              <a:custGeom>
                <a:avLst/>
                <a:gdLst/>
                <a:ahLst/>
                <a:cxnLst/>
                <a:rect l="l" t="t" r="r" b="b"/>
                <a:pathLst>
                  <a:path w="1633" h="910" extrusionOk="0">
                    <a:moveTo>
                      <a:pt x="1508" y="0"/>
                    </a:moveTo>
                    <a:lnTo>
                      <a:pt x="0" y="348"/>
                    </a:lnTo>
                    <a:lnTo>
                      <a:pt x="36" y="696"/>
                    </a:lnTo>
                    <a:cubicBezTo>
                      <a:pt x="66" y="825"/>
                      <a:pt x="174" y="909"/>
                      <a:pt x="294" y="909"/>
                    </a:cubicBezTo>
                    <a:cubicBezTo>
                      <a:pt x="315" y="909"/>
                      <a:pt x="336" y="907"/>
                      <a:pt x="357" y="901"/>
                    </a:cubicBezTo>
                    <a:lnTo>
                      <a:pt x="1401" y="651"/>
                    </a:lnTo>
                    <a:cubicBezTo>
                      <a:pt x="1544" y="625"/>
                      <a:pt x="1633" y="482"/>
                      <a:pt x="1597" y="339"/>
                    </a:cubicBezTo>
                    <a:lnTo>
                      <a:pt x="15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212050" y="3175040"/>
                <a:ext cx="24941" cy="20896"/>
              </a:xfrm>
              <a:custGeom>
                <a:avLst/>
                <a:gdLst/>
                <a:ahLst/>
                <a:cxnLst/>
                <a:rect l="l" t="t" r="r" b="b"/>
                <a:pathLst>
                  <a:path w="635" h="532" extrusionOk="0">
                    <a:moveTo>
                      <a:pt x="339" y="1"/>
                    </a:moveTo>
                    <a:cubicBezTo>
                      <a:pt x="301" y="1"/>
                      <a:pt x="262" y="9"/>
                      <a:pt x="224" y="25"/>
                    </a:cubicBezTo>
                    <a:cubicBezTo>
                      <a:pt x="81" y="79"/>
                      <a:pt x="1" y="239"/>
                      <a:pt x="54" y="373"/>
                    </a:cubicBezTo>
                    <a:cubicBezTo>
                      <a:pt x="94" y="471"/>
                      <a:pt x="191" y="531"/>
                      <a:pt x="296" y="531"/>
                    </a:cubicBezTo>
                    <a:cubicBezTo>
                      <a:pt x="334" y="531"/>
                      <a:pt x="373" y="523"/>
                      <a:pt x="411" y="507"/>
                    </a:cubicBezTo>
                    <a:cubicBezTo>
                      <a:pt x="563" y="453"/>
                      <a:pt x="634" y="293"/>
                      <a:pt x="581" y="159"/>
                    </a:cubicBezTo>
                    <a:cubicBezTo>
                      <a:pt x="541" y="61"/>
                      <a:pt x="444"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191351" y="3171584"/>
                <a:ext cx="20346" cy="18696"/>
              </a:xfrm>
              <a:custGeom>
                <a:avLst/>
                <a:gdLst/>
                <a:ahLst/>
                <a:cxnLst/>
                <a:rect l="l" t="t" r="r" b="b"/>
                <a:pathLst>
                  <a:path w="518" h="476" extrusionOk="0">
                    <a:moveTo>
                      <a:pt x="247" y="1"/>
                    </a:moveTo>
                    <a:cubicBezTo>
                      <a:pt x="221" y="1"/>
                      <a:pt x="195" y="5"/>
                      <a:pt x="170" y="15"/>
                    </a:cubicBezTo>
                    <a:cubicBezTo>
                      <a:pt x="54" y="68"/>
                      <a:pt x="0" y="202"/>
                      <a:pt x="54" y="318"/>
                    </a:cubicBezTo>
                    <a:cubicBezTo>
                      <a:pt x="89" y="416"/>
                      <a:pt x="178" y="475"/>
                      <a:pt x="271" y="475"/>
                    </a:cubicBezTo>
                    <a:cubicBezTo>
                      <a:pt x="297" y="475"/>
                      <a:pt x="323" y="471"/>
                      <a:pt x="348" y="461"/>
                    </a:cubicBezTo>
                    <a:cubicBezTo>
                      <a:pt x="464" y="416"/>
                      <a:pt x="518" y="283"/>
                      <a:pt x="464" y="158"/>
                    </a:cubicBezTo>
                    <a:cubicBezTo>
                      <a:pt x="429" y="60"/>
                      <a:pt x="340"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1"/>
              <p:cNvSpPr/>
              <p:nvPr/>
            </p:nvSpPr>
            <p:spPr>
              <a:xfrm>
                <a:off x="-230628" y="3181481"/>
                <a:ext cx="22820" cy="18853"/>
              </a:xfrm>
              <a:custGeom>
                <a:avLst/>
                <a:gdLst/>
                <a:ahLst/>
                <a:cxnLst/>
                <a:rect l="l" t="t" r="r" b="b"/>
                <a:pathLst>
                  <a:path w="581" h="480" extrusionOk="0">
                    <a:moveTo>
                      <a:pt x="311" y="1"/>
                    </a:moveTo>
                    <a:cubicBezTo>
                      <a:pt x="277" y="1"/>
                      <a:pt x="241" y="8"/>
                      <a:pt x="206" y="22"/>
                    </a:cubicBezTo>
                    <a:cubicBezTo>
                      <a:pt x="72" y="75"/>
                      <a:pt x="1" y="218"/>
                      <a:pt x="55" y="334"/>
                    </a:cubicBezTo>
                    <a:cubicBezTo>
                      <a:pt x="87" y="426"/>
                      <a:pt x="179" y="479"/>
                      <a:pt x="275" y="479"/>
                    </a:cubicBezTo>
                    <a:cubicBezTo>
                      <a:pt x="309" y="479"/>
                      <a:pt x="343" y="473"/>
                      <a:pt x="376" y="459"/>
                    </a:cubicBezTo>
                    <a:cubicBezTo>
                      <a:pt x="509" y="414"/>
                      <a:pt x="581" y="271"/>
                      <a:pt x="527" y="147"/>
                    </a:cubicBezTo>
                    <a:cubicBezTo>
                      <a:pt x="494" y="54"/>
                      <a:pt x="408"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2" name="Google Shape;1612;p51"/>
          <p:cNvGrpSpPr/>
          <p:nvPr/>
        </p:nvGrpSpPr>
        <p:grpSpPr>
          <a:xfrm>
            <a:off x="833072" y="2701824"/>
            <a:ext cx="767748" cy="756802"/>
            <a:chOff x="777552" y="2553366"/>
            <a:chExt cx="245624" cy="242146"/>
          </a:xfrm>
        </p:grpSpPr>
        <p:sp>
          <p:nvSpPr>
            <p:cNvPr id="1613" name="Google Shape;1613;p51"/>
            <p:cNvSpPr/>
            <p:nvPr/>
          </p:nvSpPr>
          <p:spPr>
            <a:xfrm>
              <a:off x="780677" y="25533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51"/>
            <p:cNvGrpSpPr/>
            <p:nvPr/>
          </p:nvGrpSpPr>
          <p:grpSpPr>
            <a:xfrm>
              <a:off x="777552" y="2553366"/>
              <a:ext cx="242499" cy="242146"/>
              <a:chOff x="-515461" y="3413566"/>
              <a:chExt cx="242499" cy="242146"/>
            </a:xfrm>
          </p:grpSpPr>
          <p:sp>
            <p:nvSpPr>
              <p:cNvPr id="1615" name="Google Shape;1615;p51"/>
              <p:cNvSpPr/>
              <p:nvPr/>
            </p:nvSpPr>
            <p:spPr>
              <a:xfrm>
                <a:off x="-515461" y="34135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480073" y="3458263"/>
                <a:ext cx="171721" cy="152789"/>
              </a:xfrm>
              <a:custGeom>
                <a:avLst/>
                <a:gdLst/>
                <a:ahLst/>
                <a:cxnLst/>
                <a:rect l="l" t="t" r="r" b="b"/>
                <a:pathLst>
                  <a:path w="4372" h="3890" extrusionOk="0">
                    <a:moveTo>
                      <a:pt x="2191" y="1"/>
                    </a:moveTo>
                    <a:cubicBezTo>
                      <a:pt x="1388" y="1"/>
                      <a:pt x="639" y="502"/>
                      <a:pt x="357" y="1298"/>
                    </a:cubicBezTo>
                    <a:cubicBezTo>
                      <a:pt x="0" y="2306"/>
                      <a:pt x="527" y="3421"/>
                      <a:pt x="1535" y="3778"/>
                    </a:cubicBezTo>
                    <a:cubicBezTo>
                      <a:pt x="1750" y="3854"/>
                      <a:pt x="1970" y="3890"/>
                      <a:pt x="2185" y="3890"/>
                    </a:cubicBezTo>
                    <a:cubicBezTo>
                      <a:pt x="2987" y="3890"/>
                      <a:pt x="3733" y="3393"/>
                      <a:pt x="4015" y="2591"/>
                    </a:cubicBezTo>
                    <a:cubicBezTo>
                      <a:pt x="4372" y="1583"/>
                      <a:pt x="3845" y="468"/>
                      <a:pt x="2837" y="111"/>
                    </a:cubicBezTo>
                    <a:cubicBezTo>
                      <a:pt x="2623" y="36"/>
                      <a:pt x="2405"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a:off x="-458706" y="3477233"/>
                <a:ext cx="128987" cy="114808"/>
              </a:xfrm>
              <a:custGeom>
                <a:avLst/>
                <a:gdLst/>
                <a:ahLst/>
                <a:cxnLst/>
                <a:rect l="l" t="t" r="r" b="b"/>
                <a:pathLst>
                  <a:path w="3284" h="2923" extrusionOk="0">
                    <a:moveTo>
                      <a:pt x="1642" y="0"/>
                    </a:moveTo>
                    <a:cubicBezTo>
                      <a:pt x="1041" y="0"/>
                      <a:pt x="479" y="377"/>
                      <a:pt x="268" y="976"/>
                    </a:cubicBezTo>
                    <a:cubicBezTo>
                      <a:pt x="0" y="1734"/>
                      <a:pt x="393" y="2572"/>
                      <a:pt x="1151" y="2840"/>
                    </a:cubicBezTo>
                    <a:cubicBezTo>
                      <a:pt x="1311" y="2896"/>
                      <a:pt x="1474" y="2923"/>
                      <a:pt x="1634" y="2923"/>
                    </a:cubicBezTo>
                    <a:cubicBezTo>
                      <a:pt x="2237" y="2923"/>
                      <a:pt x="2804" y="2547"/>
                      <a:pt x="3016" y="1948"/>
                    </a:cubicBezTo>
                    <a:cubicBezTo>
                      <a:pt x="3283" y="1190"/>
                      <a:pt x="2891" y="360"/>
                      <a:pt x="2124" y="83"/>
                    </a:cubicBezTo>
                    <a:cubicBezTo>
                      <a:pt x="1964" y="27"/>
                      <a:pt x="1801" y="0"/>
                      <a:pt x="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1"/>
              <p:cNvSpPr/>
              <p:nvPr/>
            </p:nvSpPr>
            <p:spPr>
              <a:xfrm>
                <a:off x="-439107" y="3494672"/>
                <a:ext cx="89749" cy="79969"/>
              </a:xfrm>
              <a:custGeom>
                <a:avLst/>
                <a:gdLst/>
                <a:ahLst/>
                <a:cxnLst/>
                <a:rect l="l" t="t" r="r" b="b"/>
                <a:pathLst>
                  <a:path w="2285" h="2036" extrusionOk="0">
                    <a:moveTo>
                      <a:pt x="1144" y="0"/>
                    </a:moveTo>
                    <a:cubicBezTo>
                      <a:pt x="727" y="0"/>
                      <a:pt x="336" y="261"/>
                      <a:pt x="188" y="683"/>
                    </a:cubicBezTo>
                    <a:cubicBezTo>
                      <a:pt x="1" y="1210"/>
                      <a:pt x="278" y="1789"/>
                      <a:pt x="804" y="1977"/>
                    </a:cubicBezTo>
                    <a:cubicBezTo>
                      <a:pt x="916" y="2016"/>
                      <a:pt x="1030" y="2035"/>
                      <a:pt x="1142" y="2035"/>
                    </a:cubicBezTo>
                    <a:cubicBezTo>
                      <a:pt x="1559" y="2035"/>
                      <a:pt x="1950" y="1776"/>
                      <a:pt x="2097" y="1361"/>
                    </a:cubicBezTo>
                    <a:cubicBezTo>
                      <a:pt x="2285" y="826"/>
                      <a:pt x="2008" y="246"/>
                      <a:pt x="1482" y="59"/>
                    </a:cubicBezTo>
                    <a:cubicBezTo>
                      <a:pt x="1370" y="19"/>
                      <a:pt x="1256"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9" name="Google Shape;1619;p51"/>
          <p:cNvGrpSpPr/>
          <p:nvPr/>
        </p:nvGrpSpPr>
        <p:grpSpPr>
          <a:xfrm rot="8100000">
            <a:off x="3525279" y="2360132"/>
            <a:ext cx="1528933" cy="1440182"/>
            <a:chOff x="1384253" y="2400774"/>
            <a:chExt cx="720698" cy="678863"/>
          </a:xfrm>
        </p:grpSpPr>
        <p:grpSp>
          <p:nvGrpSpPr>
            <p:cNvPr id="1620" name="Google Shape;1620;p51"/>
            <p:cNvGrpSpPr/>
            <p:nvPr/>
          </p:nvGrpSpPr>
          <p:grpSpPr>
            <a:xfrm>
              <a:off x="1859327" y="2482741"/>
              <a:ext cx="245624" cy="242146"/>
              <a:chOff x="777552" y="2553366"/>
              <a:chExt cx="245624" cy="242146"/>
            </a:xfrm>
          </p:grpSpPr>
          <p:sp>
            <p:nvSpPr>
              <p:cNvPr id="1621" name="Google Shape;1621;p51"/>
              <p:cNvSpPr/>
              <p:nvPr/>
            </p:nvSpPr>
            <p:spPr>
              <a:xfrm>
                <a:off x="780677" y="25533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2" name="Google Shape;1622;p51"/>
              <p:cNvGrpSpPr/>
              <p:nvPr/>
            </p:nvGrpSpPr>
            <p:grpSpPr>
              <a:xfrm>
                <a:off x="777552" y="2553366"/>
                <a:ext cx="242499" cy="242146"/>
                <a:chOff x="-515461" y="3413566"/>
                <a:chExt cx="242499" cy="242146"/>
              </a:xfrm>
            </p:grpSpPr>
            <p:sp>
              <p:nvSpPr>
                <p:cNvPr id="1623" name="Google Shape;1623;p51"/>
                <p:cNvSpPr/>
                <p:nvPr/>
              </p:nvSpPr>
              <p:spPr>
                <a:xfrm>
                  <a:off x="-515461" y="34135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480073" y="3458263"/>
                  <a:ext cx="171721" cy="152789"/>
                </a:xfrm>
                <a:custGeom>
                  <a:avLst/>
                  <a:gdLst/>
                  <a:ahLst/>
                  <a:cxnLst/>
                  <a:rect l="l" t="t" r="r" b="b"/>
                  <a:pathLst>
                    <a:path w="4372" h="3890" extrusionOk="0">
                      <a:moveTo>
                        <a:pt x="2191" y="1"/>
                      </a:moveTo>
                      <a:cubicBezTo>
                        <a:pt x="1388" y="1"/>
                        <a:pt x="639" y="502"/>
                        <a:pt x="357" y="1298"/>
                      </a:cubicBezTo>
                      <a:cubicBezTo>
                        <a:pt x="0" y="2306"/>
                        <a:pt x="527" y="3421"/>
                        <a:pt x="1535" y="3778"/>
                      </a:cubicBezTo>
                      <a:cubicBezTo>
                        <a:pt x="1750" y="3854"/>
                        <a:pt x="1970" y="3890"/>
                        <a:pt x="2185" y="3890"/>
                      </a:cubicBezTo>
                      <a:cubicBezTo>
                        <a:pt x="2987" y="3890"/>
                        <a:pt x="3733" y="3393"/>
                        <a:pt x="4015" y="2591"/>
                      </a:cubicBezTo>
                      <a:cubicBezTo>
                        <a:pt x="4372" y="1583"/>
                        <a:pt x="3845" y="468"/>
                        <a:pt x="2837" y="111"/>
                      </a:cubicBezTo>
                      <a:cubicBezTo>
                        <a:pt x="2623" y="36"/>
                        <a:pt x="2405"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1"/>
                <p:cNvSpPr/>
                <p:nvPr/>
              </p:nvSpPr>
              <p:spPr>
                <a:xfrm>
                  <a:off x="-458706" y="3477233"/>
                  <a:ext cx="128987" cy="114808"/>
                </a:xfrm>
                <a:custGeom>
                  <a:avLst/>
                  <a:gdLst/>
                  <a:ahLst/>
                  <a:cxnLst/>
                  <a:rect l="l" t="t" r="r" b="b"/>
                  <a:pathLst>
                    <a:path w="3284" h="2923" extrusionOk="0">
                      <a:moveTo>
                        <a:pt x="1642" y="0"/>
                      </a:moveTo>
                      <a:cubicBezTo>
                        <a:pt x="1041" y="0"/>
                        <a:pt x="479" y="377"/>
                        <a:pt x="268" y="976"/>
                      </a:cubicBezTo>
                      <a:cubicBezTo>
                        <a:pt x="0" y="1734"/>
                        <a:pt x="393" y="2572"/>
                        <a:pt x="1151" y="2840"/>
                      </a:cubicBezTo>
                      <a:cubicBezTo>
                        <a:pt x="1311" y="2896"/>
                        <a:pt x="1474" y="2923"/>
                        <a:pt x="1634" y="2923"/>
                      </a:cubicBezTo>
                      <a:cubicBezTo>
                        <a:pt x="2237" y="2923"/>
                        <a:pt x="2804" y="2547"/>
                        <a:pt x="3016" y="1948"/>
                      </a:cubicBezTo>
                      <a:cubicBezTo>
                        <a:pt x="3283" y="1190"/>
                        <a:pt x="2891" y="360"/>
                        <a:pt x="2124" y="83"/>
                      </a:cubicBezTo>
                      <a:cubicBezTo>
                        <a:pt x="1964" y="27"/>
                        <a:pt x="1801" y="0"/>
                        <a:pt x="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1"/>
                <p:cNvSpPr/>
                <p:nvPr/>
              </p:nvSpPr>
              <p:spPr>
                <a:xfrm>
                  <a:off x="-439107" y="3494672"/>
                  <a:ext cx="89749" cy="79969"/>
                </a:xfrm>
                <a:custGeom>
                  <a:avLst/>
                  <a:gdLst/>
                  <a:ahLst/>
                  <a:cxnLst/>
                  <a:rect l="l" t="t" r="r" b="b"/>
                  <a:pathLst>
                    <a:path w="2285" h="2036" extrusionOk="0">
                      <a:moveTo>
                        <a:pt x="1144" y="0"/>
                      </a:moveTo>
                      <a:cubicBezTo>
                        <a:pt x="727" y="0"/>
                        <a:pt x="336" y="261"/>
                        <a:pt x="188" y="683"/>
                      </a:cubicBezTo>
                      <a:cubicBezTo>
                        <a:pt x="1" y="1210"/>
                        <a:pt x="278" y="1789"/>
                        <a:pt x="804" y="1977"/>
                      </a:cubicBezTo>
                      <a:cubicBezTo>
                        <a:pt x="916" y="2016"/>
                        <a:pt x="1030" y="2035"/>
                        <a:pt x="1142" y="2035"/>
                      </a:cubicBezTo>
                      <a:cubicBezTo>
                        <a:pt x="1559" y="2035"/>
                        <a:pt x="1950" y="1776"/>
                        <a:pt x="2097" y="1361"/>
                      </a:cubicBezTo>
                      <a:cubicBezTo>
                        <a:pt x="2285" y="826"/>
                        <a:pt x="2008" y="246"/>
                        <a:pt x="1482" y="59"/>
                      </a:cubicBezTo>
                      <a:cubicBezTo>
                        <a:pt x="1370" y="19"/>
                        <a:pt x="1256"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7" name="Google Shape;1627;p51"/>
            <p:cNvGrpSpPr/>
            <p:nvPr/>
          </p:nvGrpSpPr>
          <p:grpSpPr>
            <a:xfrm>
              <a:off x="1384253" y="2400774"/>
              <a:ext cx="388897" cy="383365"/>
              <a:chOff x="777552" y="2553366"/>
              <a:chExt cx="245624" cy="242146"/>
            </a:xfrm>
          </p:grpSpPr>
          <p:sp>
            <p:nvSpPr>
              <p:cNvPr id="1628" name="Google Shape;1628;p51"/>
              <p:cNvSpPr/>
              <p:nvPr/>
            </p:nvSpPr>
            <p:spPr>
              <a:xfrm>
                <a:off x="780677" y="25533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9" name="Google Shape;1629;p51"/>
              <p:cNvGrpSpPr/>
              <p:nvPr/>
            </p:nvGrpSpPr>
            <p:grpSpPr>
              <a:xfrm>
                <a:off x="777552" y="2553366"/>
                <a:ext cx="242499" cy="242146"/>
                <a:chOff x="-515461" y="3413566"/>
                <a:chExt cx="242499" cy="242146"/>
              </a:xfrm>
            </p:grpSpPr>
            <p:sp>
              <p:nvSpPr>
                <p:cNvPr id="1630" name="Google Shape;1630;p51"/>
                <p:cNvSpPr/>
                <p:nvPr/>
              </p:nvSpPr>
              <p:spPr>
                <a:xfrm>
                  <a:off x="-515461" y="34135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480073" y="3458263"/>
                  <a:ext cx="171721" cy="152789"/>
                </a:xfrm>
                <a:custGeom>
                  <a:avLst/>
                  <a:gdLst/>
                  <a:ahLst/>
                  <a:cxnLst/>
                  <a:rect l="l" t="t" r="r" b="b"/>
                  <a:pathLst>
                    <a:path w="4372" h="3890" extrusionOk="0">
                      <a:moveTo>
                        <a:pt x="2191" y="1"/>
                      </a:moveTo>
                      <a:cubicBezTo>
                        <a:pt x="1388" y="1"/>
                        <a:pt x="639" y="502"/>
                        <a:pt x="357" y="1298"/>
                      </a:cubicBezTo>
                      <a:cubicBezTo>
                        <a:pt x="0" y="2306"/>
                        <a:pt x="527" y="3421"/>
                        <a:pt x="1535" y="3778"/>
                      </a:cubicBezTo>
                      <a:cubicBezTo>
                        <a:pt x="1750" y="3854"/>
                        <a:pt x="1970" y="3890"/>
                        <a:pt x="2185" y="3890"/>
                      </a:cubicBezTo>
                      <a:cubicBezTo>
                        <a:pt x="2987" y="3890"/>
                        <a:pt x="3733" y="3393"/>
                        <a:pt x="4015" y="2591"/>
                      </a:cubicBezTo>
                      <a:cubicBezTo>
                        <a:pt x="4372" y="1583"/>
                        <a:pt x="3845" y="468"/>
                        <a:pt x="2837" y="111"/>
                      </a:cubicBezTo>
                      <a:cubicBezTo>
                        <a:pt x="2623" y="36"/>
                        <a:pt x="2405"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1"/>
                <p:cNvSpPr/>
                <p:nvPr/>
              </p:nvSpPr>
              <p:spPr>
                <a:xfrm>
                  <a:off x="-458706" y="3477233"/>
                  <a:ext cx="128987" cy="114808"/>
                </a:xfrm>
                <a:custGeom>
                  <a:avLst/>
                  <a:gdLst/>
                  <a:ahLst/>
                  <a:cxnLst/>
                  <a:rect l="l" t="t" r="r" b="b"/>
                  <a:pathLst>
                    <a:path w="3284" h="2923" extrusionOk="0">
                      <a:moveTo>
                        <a:pt x="1642" y="0"/>
                      </a:moveTo>
                      <a:cubicBezTo>
                        <a:pt x="1041" y="0"/>
                        <a:pt x="479" y="377"/>
                        <a:pt x="268" y="976"/>
                      </a:cubicBezTo>
                      <a:cubicBezTo>
                        <a:pt x="0" y="1734"/>
                        <a:pt x="393" y="2572"/>
                        <a:pt x="1151" y="2840"/>
                      </a:cubicBezTo>
                      <a:cubicBezTo>
                        <a:pt x="1311" y="2896"/>
                        <a:pt x="1474" y="2923"/>
                        <a:pt x="1634" y="2923"/>
                      </a:cubicBezTo>
                      <a:cubicBezTo>
                        <a:pt x="2237" y="2923"/>
                        <a:pt x="2804" y="2547"/>
                        <a:pt x="3016" y="1948"/>
                      </a:cubicBezTo>
                      <a:cubicBezTo>
                        <a:pt x="3283" y="1190"/>
                        <a:pt x="2891" y="360"/>
                        <a:pt x="2124" y="83"/>
                      </a:cubicBezTo>
                      <a:cubicBezTo>
                        <a:pt x="1964" y="27"/>
                        <a:pt x="1801" y="0"/>
                        <a:pt x="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1"/>
                <p:cNvSpPr/>
                <p:nvPr/>
              </p:nvSpPr>
              <p:spPr>
                <a:xfrm>
                  <a:off x="-439107" y="3494672"/>
                  <a:ext cx="89749" cy="79969"/>
                </a:xfrm>
                <a:custGeom>
                  <a:avLst/>
                  <a:gdLst/>
                  <a:ahLst/>
                  <a:cxnLst/>
                  <a:rect l="l" t="t" r="r" b="b"/>
                  <a:pathLst>
                    <a:path w="2285" h="2036" extrusionOk="0">
                      <a:moveTo>
                        <a:pt x="1144" y="0"/>
                      </a:moveTo>
                      <a:cubicBezTo>
                        <a:pt x="727" y="0"/>
                        <a:pt x="336" y="261"/>
                        <a:pt x="188" y="683"/>
                      </a:cubicBezTo>
                      <a:cubicBezTo>
                        <a:pt x="1" y="1210"/>
                        <a:pt x="278" y="1789"/>
                        <a:pt x="804" y="1977"/>
                      </a:cubicBezTo>
                      <a:cubicBezTo>
                        <a:pt x="916" y="2016"/>
                        <a:pt x="1030" y="2035"/>
                        <a:pt x="1142" y="2035"/>
                      </a:cubicBezTo>
                      <a:cubicBezTo>
                        <a:pt x="1559" y="2035"/>
                        <a:pt x="1950" y="1776"/>
                        <a:pt x="2097" y="1361"/>
                      </a:cubicBezTo>
                      <a:cubicBezTo>
                        <a:pt x="2285" y="826"/>
                        <a:pt x="2008" y="246"/>
                        <a:pt x="1482" y="59"/>
                      </a:cubicBezTo>
                      <a:cubicBezTo>
                        <a:pt x="1370" y="19"/>
                        <a:pt x="1256"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4" name="Google Shape;1634;p51"/>
            <p:cNvGrpSpPr/>
            <p:nvPr/>
          </p:nvGrpSpPr>
          <p:grpSpPr>
            <a:xfrm>
              <a:off x="1646189" y="2837491"/>
              <a:ext cx="245624" cy="242146"/>
              <a:chOff x="777552" y="2553366"/>
              <a:chExt cx="245624" cy="242146"/>
            </a:xfrm>
          </p:grpSpPr>
          <p:sp>
            <p:nvSpPr>
              <p:cNvPr id="1635" name="Google Shape;1635;p51"/>
              <p:cNvSpPr/>
              <p:nvPr/>
            </p:nvSpPr>
            <p:spPr>
              <a:xfrm>
                <a:off x="780677" y="25533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6" name="Google Shape;1636;p51"/>
              <p:cNvGrpSpPr/>
              <p:nvPr/>
            </p:nvGrpSpPr>
            <p:grpSpPr>
              <a:xfrm>
                <a:off x="777552" y="2553366"/>
                <a:ext cx="242499" cy="242146"/>
                <a:chOff x="-515461" y="3413566"/>
                <a:chExt cx="242499" cy="242146"/>
              </a:xfrm>
            </p:grpSpPr>
            <p:sp>
              <p:nvSpPr>
                <p:cNvPr id="1637" name="Google Shape;1637;p51"/>
                <p:cNvSpPr/>
                <p:nvPr/>
              </p:nvSpPr>
              <p:spPr>
                <a:xfrm>
                  <a:off x="-515461" y="34135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1"/>
                <p:cNvSpPr/>
                <p:nvPr/>
              </p:nvSpPr>
              <p:spPr>
                <a:xfrm>
                  <a:off x="-480073" y="3458263"/>
                  <a:ext cx="171721" cy="152789"/>
                </a:xfrm>
                <a:custGeom>
                  <a:avLst/>
                  <a:gdLst/>
                  <a:ahLst/>
                  <a:cxnLst/>
                  <a:rect l="l" t="t" r="r" b="b"/>
                  <a:pathLst>
                    <a:path w="4372" h="3890" extrusionOk="0">
                      <a:moveTo>
                        <a:pt x="2191" y="1"/>
                      </a:moveTo>
                      <a:cubicBezTo>
                        <a:pt x="1388" y="1"/>
                        <a:pt x="639" y="502"/>
                        <a:pt x="357" y="1298"/>
                      </a:cubicBezTo>
                      <a:cubicBezTo>
                        <a:pt x="0" y="2306"/>
                        <a:pt x="527" y="3421"/>
                        <a:pt x="1535" y="3778"/>
                      </a:cubicBezTo>
                      <a:cubicBezTo>
                        <a:pt x="1750" y="3854"/>
                        <a:pt x="1970" y="3890"/>
                        <a:pt x="2185" y="3890"/>
                      </a:cubicBezTo>
                      <a:cubicBezTo>
                        <a:pt x="2987" y="3890"/>
                        <a:pt x="3733" y="3393"/>
                        <a:pt x="4015" y="2591"/>
                      </a:cubicBezTo>
                      <a:cubicBezTo>
                        <a:pt x="4372" y="1583"/>
                        <a:pt x="3845" y="468"/>
                        <a:pt x="2837" y="111"/>
                      </a:cubicBezTo>
                      <a:cubicBezTo>
                        <a:pt x="2623" y="36"/>
                        <a:pt x="2405"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1"/>
                <p:cNvSpPr/>
                <p:nvPr/>
              </p:nvSpPr>
              <p:spPr>
                <a:xfrm>
                  <a:off x="-458706" y="3477233"/>
                  <a:ext cx="128987" cy="114808"/>
                </a:xfrm>
                <a:custGeom>
                  <a:avLst/>
                  <a:gdLst/>
                  <a:ahLst/>
                  <a:cxnLst/>
                  <a:rect l="l" t="t" r="r" b="b"/>
                  <a:pathLst>
                    <a:path w="3284" h="2923" extrusionOk="0">
                      <a:moveTo>
                        <a:pt x="1642" y="0"/>
                      </a:moveTo>
                      <a:cubicBezTo>
                        <a:pt x="1041" y="0"/>
                        <a:pt x="479" y="377"/>
                        <a:pt x="268" y="976"/>
                      </a:cubicBezTo>
                      <a:cubicBezTo>
                        <a:pt x="0" y="1734"/>
                        <a:pt x="393" y="2572"/>
                        <a:pt x="1151" y="2840"/>
                      </a:cubicBezTo>
                      <a:cubicBezTo>
                        <a:pt x="1311" y="2896"/>
                        <a:pt x="1474" y="2923"/>
                        <a:pt x="1634" y="2923"/>
                      </a:cubicBezTo>
                      <a:cubicBezTo>
                        <a:pt x="2237" y="2923"/>
                        <a:pt x="2804" y="2547"/>
                        <a:pt x="3016" y="1948"/>
                      </a:cubicBezTo>
                      <a:cubicBezTo>
                        <a:pt x="3283" y="1190"/>
                        <a:pt x="2891" y="360"/>
                        <a:pt x="2124" y="83"/>
                      </a:cubicBezTo>
                      <a:cubicBezTo>
                        <a:pt x="1964" y="27"/>
                        <a:pt x="1801" y="0"/>
                        <a:pt x="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a:off x="-439107" y="3494672"/>
                  <a:ext cx="89749" cy="79969"/>
                </a:xfrm>
                <a:custGeom>
                  <a:avLst/>
                  <a:gdLst/>
                  <a:ahLst/>
                  <a:cxnLst/>
                  <a:rect l="l" t="t" r="r" b="b"/>
                  <a:pathLst>
                    <a:path w="2285" h="2036" extrusionOk="0">
                      <a:moveTo>
                        <a:pt x="1144" y="0"/>
                      </a:moveTo>
                      <a:cubicBezTo>
                        <a:pt x="727" y="0"/>
                        <a:pt x="336" y="261"/>
                        <a:pt x="188" y="683"/>
                      </a:cubicBezTo>
                      <a:cubicBezTo>
                        <a:pt x="1" y="1210"/>
                        <a:pt x="278" y="1789"/>
                        <a:pt x="804" y="1977"/>
                      </a:cubicBezTo>
                      <a:cubicBezTo>
                        <a:pt x="916" y="2016"/>
                        <a:pt x="1030" y="2035"/>
                        <a:pt x="1142" y="2035"/>
                      </a:cubicBezTo>
                      <a:cubicBezTo>
                        <a:pt x="1559" y="2035"/>
                        <a:pt x="1950" y="1776"/>
                        <a:pt x="2097" y="1361"/>
                      </a:cubicBezTo>
                      <a:cubicBezTo>
                        <a:pt x="2285" y="826"/>
                        <a:pt x="2008" y="246"/>
                        <a:pt x="1482" y="59"/>
                      </a:cubicBezTo>
                      <a:cubicBezTo>
                        <a:pt x="1370" y="19"/>
                        <a:pt x="1256"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41" name="Google Shape;1641;p51"/>
          <p:cNvGrpSpPr/>
          <p:nvPr/>
        </p:nvGrpSpPr>
        <p:grpSpPr>
          <a:xfrm>
            <a:off x="3074152" y="3804379"/>
            <a:ext cx="580972" cy="446318"/>
            <a:chOff x="877990" y="4317238"/>
            <a:chExt cx="114937" cy="88296"/>
          </a:xfrm>
        </p:grpSpPr>
        <p:sp>
          <p:nvSpPr>
            <p:cNvPr id="1642" name="Google Shape;1642;p51"/>
            <p:cNvSpPr/>
            <p:nvPr/>
          </p:nvSpPr>
          <p:spPr>
            <a:xfrm>
              <a:off x="877990" y="4317238"/>
              <a:ext cx="114926" cy="88296"/>
            </a:xfrm>
            <a:custGeom>
              <a:avLst/>
              <a:gdLst/>
              <a:ahLst/>
              <a:cxnLst/>
              <a:rect l="l" t="t" r="r" b="b"/>
              <a:pathLst>
                <a:path w="2926" h="2248" extrusionOk="0">
                  <a:moveTo>
                    <a:pt x="2680" y="0"/>
                  </a:moveTo>
                  <a:cubicBezTo>
                    <a:pt x="2640" y="0"/>
                    <a:pt x="2599" y="16"/>
                    <a:pt x="2562" y="53"/>
                  </a:cubicBezTo>
                  <a:lnTo>
                    <a:pt x="1910" y="705"/>
                  </a:lnTo>
                  <a:lnTo>
                    <a:pt x="670" y="705"/>
                  </a:lnTo>
                  <a:cubicBezTo>
                    <a:pt x="581" y="705"/>
                    <a:pt x="501" y="785"/>
                    <a:pt x="501" y="874"/>
                  </a:cubicBezTo>
                  <a:lnTo>
                    <a:pt x="501" y="1177"/>
                  </a:lnTo>
                  <a:lnTo>
                    <a:pt x="358" y="1035"/>
                  </a:lnTo>
                  <a:cubicBezTo>
                    <a:pt x="323" y="997"/>
                    <a:pt x="283" y="982"/>
                    <a:pt x="244" y="982"/>
                  </a:cubicBezTo>
                  <a:cubicBezTo>
                    <a:pt x="116" y="982"/>
                    <a:pt x="1" y="1152"/>
                    <a:pt x="117" y="1275"/>
                  </a:cubicBezTo>
                  <a:cubicBezTo>
                    <a:pt x="242" y="1400"/>
                    <a:pt x="376" y="1525"/>
                    <a:pt x="501" y="1659"/>
                  </a:cubicBezTo>
                  <a:lnTo>
                    <a:pt x="501" y="2078"/>
                  </a:lnTo>
                  <a:cubicBezTo>
                    <a:pt x="501" y="2176"/>
                    <a:pt x="581" y="2248"/>
                    <a:pt x="670" y="2248"/>
                  </a:cubicBezTo>
                  <a:lnTo>
                    <a:pt x="1875" y="2248"/>
                  </a:lnTo>
                  <a:cubicBezTo>
                    <a:pt x="1973" y="2248"/>
                    <a:pt x="2044" y="2176"/>
                    <a:pt x="2044" y="2078"/>
                  </a:cubicBezTo>
                  <a:lnTo>
                    <a:pt x="2044" y="1052"/>
                  </a:lnTo>
                  <a:cubicBezTo>
                    <a:pt x="2231" y="865"/>
                    <a:pt x="2410" y="687"/>
                    <a:pt x="2597" y="499"/>
                  </a:cubicBezTo>
                  <a:cubicBezTo>
                    <a:pt x="2660" y="428"/>
                    <a:pt x="2731" y="366"/>
                    <a:pt x="2802" y="294"/>
                  </a:cubicBezTo>
                  <a:cubicBezTo>
                    <a:pt x="2926" y="171"/>
                    <a:pt x="2812" y="0"/>
                    <a:pt x="268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51"/>
            <p:cNvGrpSpPr/>
            <p:nvPr/>
          </p:nvGrpSpPr>
          <p:grpSpPr>
            <a:xfrm>
              <a:off x="878001" y="4317238"/>
              <a:ext cx="114926" cy="88295"/>
              <a:chOff x="998176" y="4317238"/>
              <a:chExt cx="114926" cy="88295"/>
            </a:xfrm>
          </p:grpSpPr>
          <p:sp>
            <p:nvSpPr>
              <p:cNvPr id="1644" name="Google Shape;1644;p51"/>
              <p:cNvSpPr/>
              <p:nvPr/>
            </p:nvSpPr>
            <p:spPr>
              <a:xfrm>
                <a:off x="1017814" y="4344889"/>
                <a:ext cx="60684" cy="60644"/>
              </a:xfrm>
              <a:custGeom>
                <a:avLst/>
                <a:gdLst/>
                <a:ahLst/>
                <a:cxnLst/>
                <a:rect l="l" t="t" r="r" b="b"/>
                <a:pathLst>
                  <a:path w="1545" h="1544" extrusionOk="0">
                    <a:moveTo>
                      <a:pt x="170" y="1"/>
                    </a:moveTo>
                    <a:cubicBezTo>
                      <a:pt x="81" y="1"/>
                      <a:pt x="1" y="81"/>
                      <a:pt x="1" y="170"/>
                    </a:cubicBezTo>
                    <a:lnTo>
                      <a:pt x="1" y="1374"/>
                    </a:lnTo>
                    <a:cubicBezTo>
                      <a:pt x="1" y="1472"/>
                      <a:pt x="81" y="1544"/>
                      <a:pt x="170" y="1544"/>
                    </a:cubicBezTo>
                    <a:lnTo>
                      <a:pt x="1375" y="1544"/>
                    </a:lnTo>
                    <a:cubicBezTo>
                      <a:pt x="1473" y="1544"/>
                      <a:pt x="1544" y="1472"/>
                      <a:pt x="1544" y="1374"/>
                    </a:cubicBezTo>
                    <a:lnTo>
                      <a:pt x="1544" y="170"/>
                    </a:lnTo>
                    <a:cubicBezTo>
                      <a:pt x="1544" y="81"/>
                      <a:pt x="1473" y="1"/>
                      <a:pt x="1375" y="1"/>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1"/>
              <p:cNvSpPr/>
              <p:nvPr/>
            </p:nvSpPr>
            <p:spPr>
              <a:xfrm>
                <a:off x="998176" y="4317238"/>
                <a:ext cx="114926" cy="80676"/>
              </a:xfrm>
              <a:custGeom>
                <a:avLst/>
                <a:gdLst/>
                <a:ahLst/>
                <a:cxnLst/>
                <a:rect l="l" t="t" r="r" b="b"/>
                <a:pathLst>
                  <a:path w="2926" h="2054" extrusionOk="0">
                    <a:moveTo>
                      <a:pt x="2680" y="0"/>
                    </a:moveTo>
                    <a:cubicBezTo>
                      <a:pt x="2640" y="0"/>
                      <a:pt x="2599" y="16"/>
                      <a:pt x="2561" y="53"/>
                    </a:cubicBezTo>
                    <a:cubicBezTo>
                      <a:pt x="2062" y="553"/>
                      <a:pt x="1562" y="1052"/>
                      <a:pt x="1063" y="1552"/>
                    </a:cubicBezTo>
                    <a:cubicBezTo>
                      <a:pt x="1031" y="1583"/>
                      <a:pt x="1000" y="1614"/>
                      <a:pt x="969" y="1646"/>
                    </a:cubicBezTo>
                    <a:lnTo>
                      <a:pt x="358" y="1035"/>
                    </a:lnTo>
                    <a:cubicBezTo>
                      <a:pt x="323" y="997"/>
                      <a:pt x="283" y="982"/>
                      <a:pt x="244" y="982"/>
                    </a:cubicBezTo>
                    <a:cubicBezTo>
                      <a:pt x="116" y="982"/>
                      <a:pt x="1" y="1152"/>
                      <a:pt x="117" y="1275"/>
                    </a:cubicBezTo>
                    <a:lnTo>
                      <a:pt x="849" y="2007"/>
                    </a:lnTo>
                    <a:cubicBezTo>
                      <a:pt x="884" y="2038"/>
                      <a:pt x="929" y="2054"/>
                      <a:pt x="972" y="2054"/>
                    </a:cubicBezTo>
                    <a:cubicBezTo>
                      <a:pt x="1016" y="2054"/>
                      <a:pt x="1058" y="2038"/>
                      <a:pt x="1089" y="2007"/>
                    </a:cubicBezTo>
                    <a:cubicBezTo>
                      <a:pt x="1589" y="1507"/>
                      <a:pt x="2098" y="1008"/>
                      <a:pt x="2597" y="499"/>
                    </a:cubicBezTo>
                    <a:lnTo>
                      <a:pt x="2802" y="294"/>
                    </a:lnTo>
                    <a:cubicBezTo>
                      <a:pt x="2926" y="171"/>
                      <a:pt x="2812"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6" name="Google Shape;1646;p51"/>
          <p:cNvGrpSpPr/>
          <p:nvPr/>
        </p:nvGrpSpPr>
        <p:grpSpPr>
          <a:xfrm rot="-4959598">
            <a:off x="4781797" y="3520147"/>
            <a:ext cx="447260" cy="1528975"/>
            <a:chOff x="-50678" y="3078597"/>
            <a:chExt cx="165434" cy="565542"/>
          </a:xfrm>
        </p:grpSpPr>
        <p:sp>
          <p:nvSpPr>
            <p:cNvPr id="1647" name="Google Shape;1647;p51"/>
            <p:cNvSpPr/>
            <p:nvPr/>
          </p:nvSpPr>
          <p:spPr>
            <a:xfrm>
              <a:off x="-49795" y="3078609"/>
              <a:ext cx="163669" cy="565517"/>
            </a:xfrm>
            <a:custGeom>
              <a:avLst/>
              <a:gdLst/>
              <a:ahLst/>
              <a:cxnLst/>
              <a:rect l="l" t="t" r="r" b="b"/>
              <a:pathLst>
                <a:path w="4167" h="14398" extrusionOk="0">
                  <a:moveTo>
                    <a:pt x="107" y="0"/>
                  </a:moveTo>
                  <a:lnTo>
                    <a:pt x="72" y="866"/>
                  </a:lnTo>
                  <a:lnTo>
                    <a:pt x="81" y="857"/>
                  </a:lnTo>
                  <a:lnTo>
                    <a:pt x="0" y="2587"/>
                  </a:lnTo>
                  <a:cubicBezTo>
                    <a:pt x="0" y="2614"/>
                    <a:pt x="0" y="2632"/>
                    <a:pt x="0" y="2650"/>
                  </a:cubicBezTo>
                  <a:lnTo>
                    <a:pt x="0" y="2659"/>
                  </a:lnTo>
                  <a:lnTo>
                    <a:pt x="2543" y="13837"/>
                  </a:lnTo>
                  <a:lnTo>
                    <a:pt x="2578" y="14185"/>
                  </a:lnTo>
                  <a:cubicBezTo>
                    <a:pt x="2601" y="14308"/>
                    <a:pt x="2717" y="14397"/>
                    <a:pt x="2840" y="14397"/>
                  </a:cubicBezTo>
                  <a:cubicBezTo>
                    <a:pt x="2859" y="14397"/>
                    <a:pt x="2880" y="14395"/>
                    <a:pt x="2900" y="14390"/>
                  </a:cubicBezTo>
                  <a:lnTo>
                    <a:pt x="3943" y="14140"/>
                  </a:lnTo>
                  <a:cubicBezTo>
                    <a:pt x="4077" y="14104"/>
                    <a:pt x="4166" y="13962"/>
                    <a:pt x="4140" y="13819"/>
                  </a:cubicBezTo>
                  <a:lnTo>
                    <a:pt x="4068" y="13542"/>
                  </a:lnTo>
                  <a:lnTo>
                    <a:pt x="1437" y="2284"/>
                  </a:lnTo>
                  <a:cubicBezTo>
                    <a:pt x="1437" y="2275"/>
                    <a:pt x="1428" y="2266"/>
                    <a:pt x="1428" y="2257"/>
                  </a:cubicBezTo>
                  <a:cubicBezTo>
                    <a:pt x="1419" y="2248"/>
                    <a:pt x="1419" y="2240"/>
                    <a:pt x="1419" y="2231"/>
                  </a:cubicBezTo>
                  <a:lnTo>
                    <a:pt x="125" y="9"/>
                  </a:lnTo>
                  <a:lnTo>
                    <a:pt x="125" y="27"/>
                  </a:lnTo>
                  <a:lnTo>
                    <a:pt x="107"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51"/>
            <p:cNvGrpSpPr/>
            <p:nvPr/>
          </p:nvGrpSpPr>
          <p:grpSpPr>
            <a:xfrm>
              <a:off x="-50678" y="3078597"/>
              <a:ext cx="165434" cy="565542"/>
              <a:chOff x="-230628" y="3089103"/>
              <a:chExt cx="165434" cy="565542"/>
            </a:xfrm>
          </p:grpSpPr>
          <p:sp>
            <p:nvSpPr>
              <p:cNvPr id="1649" name="Google Shape;1649;p51"/>
              <p:cNvSpPr/>
              <p:nvPr/>
            </p:nvSpPr>
            <p:spPr>
              <a:xfrm>
                <a:off x="-229214" y="3089457"/>
                <a:ext cx="55774" cy="101297"/>
              </a:xfrm>
              <a:custGeom>
                <a:avLst/>
                <a:gdLst/>
                <a:ahLst/>
                <a:cxnLst/>
                <a:rect l="l" t="t" r="r" b="b"/>
                <a:pathLst>
                  <a:path w="1420" h="2579" extrusionOk="0">
                    <a:moveTo>
                      <a:pt x="134" y="1"/>
                    </a:moveTo>
                    <a:lnTo>
                      <a:pt x="1" y="2579"/>
                    </a:lnTo>
                    <a:lnTo>
                      <a:pt x="1419" y="2222"/>
                    </a:lnTo>
                    <a:lnTo>
                      <a:pt x="1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1"/>
              <p:cNvSpPr/>
              <p:nvPr/>
            </p:nvSpPr>
            <p:spPr>
              <a:xfrm>
                <a:off x="-226386" y="3089103"/>
                <a:ext cx="18578" cy="34014"/>
              </a:xfrm>
              <a:custGeom>
                <a:avLst/>
                <a:gdLst/>
                <a:ahLst/>
                <a:cxnLst/>
                <a:rect l="l" t="t" r="r" b="b"/>
                <a:pathLst>
                  <a:path w="473" h="866" extrusionOk="0">
                    <a:moveTo>
                      <a:pt x="45" y="1"/>
                    </a:moveTo>
                    <a:lnTo>
                      <a:pt x="0" y="866"/>
                    </a:lnTo>
                    <a:lnTo>
                      <a:pt x="0" y="866"/>
                    </a:lnTo>
                    <a:lnTo>
                      <a:pt x="473" y="750"/>
                    </a:lnTo>
                    <a:lnTo>
                      <a:pt x="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1"/>
              <p:cNvSpPr/>
              <p:nvPr/>
            </p:nvSpPr>
            <p:spPr>
              <a:xfrm>
                <a:off x="-228860" y="3178811"/>
                <a:ext cx="161941" cy="453812"/>
              </a:xfrm>
              <a:custGeom>
                <a:avLst/>
                <a:gdLst/>
                <a:ahLst/>
                <a:cxnLst/>
                <a:rect l="l" t="t" r="r" b="b"/>
                <a:pathLst>
                  <a:path w="4123" h="11554" extrusionOk="0">
                    <a:moveTo>
                      <a:pt x="1428" y="0"/>
                    </a:moveTo>
                    <a:lnTo>
                      <a:pt x="1" y="375"/>
                    </a:lnTo>
                    <a:lnTo>
                      <a:pt x="2534" y="11553"/>
                    </a:lnTo>
                    <a:lnTo>
                      <a:pt x="4122" y="11535"/>
                    </a:lnTo>
                    <a:lnTo>
                      <a:pt x="14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1"/>
              <p:cNvSpPr/>
              <p:nvPr/>
            </p:nvSpPr>
            <p:spPr>
              <a:xfrm>
                <a:off x="-228860" y="3188630"/>
                <a:ext cx="120935" cy="451691"/>
              </a:xfrm>
              <a:custGeom>
                <a:avLst/>
                <a:gdLst/>
                <a:ahLst/>
                <a:cxnLst/>
                <a:rect l="l" t="t" r="r" b="b"/>
                <a:pathLst>
                  <a:path w="3079" h="11500" extrusionOk="0">
                    <a:moveTo>
                      <a:pt x="491" y="0"/>
                    </a:moveTo>
                    <a:lnTo>
                      <a:pt x="1" y="125"/>
                    </a:lnTo>
                    <a:lnTo>
                      <a:pt x="2534" y="11303"/>
                    </a:lnTo>
                    <a:lnTo>
                      <a:pt x="3078" y="11499"/>
                    </a:lnTo>
                    <a:lnTo>
                      <a:pt x="491"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1"/>
              <p:cNvSpPr/>
              <p:nvPr/>
            </p:nvSpPr>
            <p:spPr>
              <a:xfrm>
                <a:off x="-189270" y="3178811"/>
                <a:ext cx="122349" cy="456954"/>
              </a:xfrm>
              <a:custGeom>
                <a:avLst/>
                <a:gdLst/>
                <a:ahLst/>
                <a:cxnLst/>
                <a:rect l="l" t="t" r="r" b="b"/>
                <a:pathLst>
                  <a:path w="3115" h="11634" extrusionOk="0">
                    <a:moveTo>
                      <a:pt x="420" y="0"/>
                    </a:moveTo>
                    <a:lnTo>
                      <a:pt x="1" y="107"/>
                    </a:lnTo>
                    <a:lnTo>
                      <a:pt x="2632" y="11633"/>
                    </a:lnTo>
                    <a:lnTo>
                      <a:pt x="3114" y="11535"/>
                    </a:lnTo>
                    <a:lnTo>
                      <a:pt x="420"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1"/>
              <p:cNvSpPr/>
              <p:nvPr/>
            </p:nvSpPr>
            <p:spPr>
              <a:xfrm>
                <a:off x="-129334" y="3618903"/>
                <a:ext cx="64140" cy="35743"/>
              </a:xfrm>
              <a:custGeom>
                <a:avLst/>
                <a:gdLst/>
                <a:ahLst/>
                <a:cxnLst/>
                <a:rect l="l" t="t" r="r" b="b"/>
                <a:pathLst>
                  <a:path w="1633" h="910" extrusionOk="0">
                    <a:moveTo>
                      <a:pt x="1508" y="0"/>
                    </a:moveTo>
                    <a:lnTo>
                      <a:pt x="0" y="348"/>
                    </a:lnTo>
                    <a:lnTo>
                      <a:pt x="36" y="696"/>
                    </a:lnTo>
                    <a:cubicBezTo>
                      <a:pt x="66" y="825"/>
                      <a:pt x="174" y="909"/>
                      <a:pt x="294" y="909"/>
                    </a:cubicBezTo>
                    <a:cubicBezTo>
                      <a:pt x="315" y="909"/>
                      <a:pt x="336" y="907"/>
                      <a:pt x="357" y="901"/>
                    </a:cubicBezTo>
                    <a:lnTo>
                      <a:pt x="1401" y="651"/>
                    </a:lnTo>
                    <a:cubicBezTo>
                      <a:pt x="1544" y="625"/>
                      <a:pt x="1633" y="482"/>
                      <a:pt x="1597" y="339"/>
                    </a:cubicBezTo>
                    <a:lnTo>
                      <a:pt x="15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1"/>
              <p:cNvSpPr/>
              <p:nvPr/>
            </p:nvSpPr>
            <p:spPr>
              <a:xfrm>
                <a:off x="-212050" y="3175040"/>
                <a:ext cx="24941" cy="20896"/>
              </a:xfrm>
              <a:custGeom>
                <a:avLst/>
                <a:gdLst/>
                <a:ahLst/>
                <a:cxnLst/>
                <a:rect l="l" t="t" r="r" b="b"/>
                <a:pathLst>
                  <a:path w="635" h="532" extrusionOk="0">
                    <a:moveTo>
                      <a:pt x="339" y="1"/>
                    </a:moveTo>
                    <a:cubicBezTo>
                      <a:pt x="301" y="1"/>
                      <a:pt x="262" y="9"/>
                      <a:pt x="224" y="25"/>
                    </a:cubicBezTo>
                    <a:cubicBezTo>
                      <a:pt x="81" y="79"/>
                      <a:pt x="1" y="239"/>
                      <a:pt x="54" y="373"/>
                    </a:cubicBezTo>
                    <a:cubicBezTo>
                      <a:pt x="94" y="471"/>
                      <a:pt x="191" y="531"/>
                      <a:pt x="296" y="531"/>
                    </a:cubicBezTo>
                    <a:cubicBezTo>
                      <a:pt x="334" y="531"/>
                      <a:pt x="373" y="523"/>
                      <a:pt x="411" y="507"/>
                    </a:cubicBezTo>
                    <a:cubicBezTo>
                      <a:pt x="563" y="453"/>
                      <a:pt x="634" y="293"/>
                      <a:pt x="581" y="159"/>
                    </a:cubicBezTo>
                    <a:cubicBezTo>
                      <a:pt x="541" y="61"/>
                      <a:pt x="444"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a:off x="-191351" y="3171584"/>
                <a:ext cx="20346" cy="18696"/>
              </a:xfrm>
              <a:custGeom>
                <a:avLst/>
                <a:gdLst/>
                <a:ahLst/>
                <a:cxnLst/>
                <a:rect l="l" t="t" r="r" b="b"/>
                <a:pathLst>
                  <a:path w="518" h="476" extrusionOk="0">
                    <a:moveTo>
                      <a:pt x="247" y="1"/>
                    </a:moveTo>
                    <a:cubicBezTo>
                      <a:pt x="221" y="1"/>
                      <a:pt x="195" y="5"/>
                      <a:pt x="170" y="15"/>
                    </a:cubicBezTo>
                    <a:cubicBezTo>
                      <a:pt x="54" y="68"/>
                      <a:pt x="0" y="202"/>
                      <a:pt x="54" y="318"/>
                    </a:cubicBezTo>
                    <a:cubicBezTo>
                      <a:pt x="89" y="416"/>
                      <a:pt x="178" y="475"/>
                      <a:pt x="271" y="475"/>
                    </a:cubicBezTo>
                    <a:cubicBezTo>
                      <a:pt x="297" y="475"/>
                      <a:pt x="323" y="471"/>
                      <a:pt x="348" y="461"/>
                    </a:cubicBezTo>
                    <a:cubicBezTo>
                      <a:pt x="464" y="416"/>
                      <a:pt x="518" y="283"/>
                      <a:pt x="464" y="158"/>
                    </a:cubicBezTo>
                    <a:cubicBezTo>
                      <a:pt x="429" y="60"/>
                      <a:pt x="340"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230628" y="3181481"/>
                <a:ext cx="22820" cy="18853"/>
              </a:xfrm>
              <a:custGeom>
                <a:avLst/>
                <a:gdLst/>
                <a:ahLst/>
                <a:cxnLst/>
                <a:rect l="l" t="t" r="r" b="b"/>
                <a:pathLst>
                  <a:path w="581" h="480" extrusionOk="0">
                    <a:moveTo>
                      <a:pt x="311" y="1"/>
                    </a:moveTo>
                    <a:cubicBezTo>
                      <a:pt x="277" y="1"/>
                      <a:pt x="241" y="8"/>
                      <a:pt x="206" y="22"/>
                    </a:cubicBezTo>
                    <a:cubicBezTo>
                      <a:pt x="72" y="75"/>
                      <a:pt x="1" y="218"/>
                      <a:pt x="55" y="334"/>
                    </a:cubicBezTo>
                    <a:cubicBezTo>
                      <a:pt x="87" y="426"/>
                      <a:pt x="179" y="479"/>
                      <a:pt x="275" y="479"/>
                    </a:cubicBezTo>
                    <a:cubicBezTo>
                      <a:pt x="309" y="479"/>
                      <a:pt x="343" y="473"/>
                      <a:pt x="376" y="459"/>
                    </a:cubicBezTo>
                    <a:cubicBezTo>
                      <a:pt x="509" y="414"/>
                      <a:pt x="581" y="271"/>
                      <a:pt x="527" y="147"/>
                    </a:cubicBezTo>
                    <a:cubicBezTo>
                      <a:pt x="494" y="54"/>
                      <a:pt x="408"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8" name="Google Shape;1658;p51"/>
          <p:cNvGrpSpPr/>
          <p:nvPr/>
        </p:nvGrpSpPr>
        <p:grpSpPr>
          <a:xfrm rot="-982626">
            <a:off x="7588828" y="2197141"/>
            <a:ext cx="447267" cy="1528997"/>
            <a:chOff x="-50678" y="3078597"/>
            <a:chExt cx="165434" cy="565542"/>
          </a:xfrm>
        </p:grpSpPr>
        <p:sp>
          <p:nvSpPr>
            <p:cNvPr id="1659" name="Google Shape;1659;p51"/>
            <p:cNvSpPr/>
            <p:nvPr/>
          </p:nvSpPr>
          <p:spPr>
            <a:xfrm>
              <a:off x="-49795" y="3078609"/>
              <a:ext cx="163669" cy="565517"/>
            </a:xfrm>
            <a:custGeom>
              <a:avLst/>
              <a:gdLst/>
              <a:ahLst/>
              <a:cxnLst/>
              <a:rect l="l" t="t" r="r" b="b"/>
              <a:pathLst>
                <a:path w="4167" h="14398" extrusionOk="0">
                  <a:moveTo>
                    <a:pt x="107" y="0"/>
                  </a:moveTo>
                  <a:lnTo>
                    <a:pt x="72" y="866"/>
                  </a:lnTo>
                  <a:lnTo>
                    <a:pt x="81" y="857"/>
                  </a:lnTo>
                  <a:lnTo>
                    <a:pt x="0" y="2587"/>
                  </a:lnTo>
                  <a:cubicBezTo>
                    <a:pt x="0" y="2614"/>
                    <a:pt x="0" y="2632"/>
                    <a:pt x="0" y="2650"/>
                  </a:cubicBezTo>
                  <a:lnTo>
                    <a:pt x="0" y="2659"/>
                  </a:lnTo>
                  <a:lnTo>
                    <a:pt x="2543" y="13837"/>
                  </a:lnTo>
                  <a:lnTo>
                    <a:pt x="2578" y="14185"/>
                  </a:lnTo>
                  <a:cubicBezTo>
                    <a:pt x="2601" y="14308"/>
                    <a:pt x="2717" y="14397"/>
                    <a:pt x="2840" y="14397"/>
                  </a:cubicBezTo>
                  <a:cubicBezTo>
                    <a:pt x="2859" y="14397"/>
                    <a:pt x="2880" y="14395"/>
                    <a:pt x="2900" y="14390"/>
                  </a:cubicBezTo>
                  <a:lnTo>
                    <a:pt x="3943" y="14140"/>
                  </a:lnTo>
                  <a:cubicBezTo>
                    <a:pt x="4077" y="14104"/>
                    <a:pt x="4166" y="13962"/>
                    <a:pt x="4140" y="13819"/>
                  </a:cubicBezTo>
                  <a:lnTo>
                    <a:pt x="4068" y="13542"/>
                  </a:lnTo>
                  <a:lnTo>
                    <a:pt x="1437" y="2284"/>
                  </a:lnTo>
                  <a:cubicBezTo>
                    <a:pt x="1437" y="2275"/>
                    <a:pt x="1428" y="2266"/>
                    <a:pt x="1428" y="2257"/>
                  </a:cubicBezTo>
                  <a:cubicBezTo>
                    <a:pt x="1419" y="2248"/>
                    <a:pt x="1419" y="2240"/>
                    <a:pt x="1419" y="2231"/>
                  </a:cubicBezTo>
                  <a:lnTo>
                    <a:pt x="125" y="9"/>
                  </a:lnTo>
                  <a:lnTo>
                    <a:pt x="125" y="27"/>
                  </a:lnTo>
                  <a:lnTo>
                    <a:pt x="107"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51"/>
            <p:cNvGrpSpPr/>
            <p:nvPr/>
          </p:nvGrpSpPr>
          <p:grpSpPr>
            <a:xfrm>
              <a:off x="-50678" y="3078597"/>
              <a:ext cx="165434" cy="565542"/>
              <a:chOff x="-230628" y="3089103"/>
              <a:chExt cx="165434" cy="565542"/>
            </a:xfrm>
          </p:grpSpPr>
          <p:sp>
            <p:nvSpPr>
              <p:cNvPr id="1661" name="Google Shape;1661;p51"/>
              <p:cNvSpPr/>
              <p:nvPr/>
            </p:nvSpPr>
            <p:spPr>
              <a:xfrm>
                <a:off x="-229214" y="3089457"/>
                <a:ext cx="55774" cy="101297"/>
              </a:xfrm>
              <a:custGeom>
                <a:avLst/>
                <a:gdLst/>
                <a:ahLst/>
                <a:cxnLst/>
                <a:rect l="l" t="t" r="r" b="b"/>
                <a:pathLst>
                  <a:path w="1420" h="2579" extrusionOk="0">
                    <a:moveTo>
                      <a:pt x="134" y="1"/>
                    </a:moveTo>
                    <a:lnTo>
                      <a:pt x="1" y="2579"/>
                    </a:lnTo>
                    <a:lnTo>
                      <a:pt x="1419" y="2222"/>
                    </a:lnTo>
                    <a:lnTo>
                      <a:pt x="1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226386" y="3089103"/>
                <a:ext cx="18578" cy="34014"/>
              </a:xfrm>
              <a:custGeom>
                <a:avLst/>
                <a:gdLst/>
                <a:ahLst/>
                <a:cxnLst/>
                <a:rect l="l" t="t" r="r" b="b"/>
                <a:pathLst>
                  <a:path w="473" h="866" extrusionOk="0">
                    <a:moveTo>
                      <a:pt x="45" y="1"/>
                    </a:moveTo>
                    <a:lnTo>
                      <a:pt x="0" y="866"/>
                    </a:lnTo>
                    <a:lnTo>
                      <a:pt x="0" y="866"/>
                    </a:lnTo>
                    <a:lnTo>
                      <a:pt x="473" y="750"/>
                    </a:lnTo>
                    <a:lnTo>
                      <a:pt x="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1"/>
              <p:cNvSpPr/>
              <p:nvPr/>
            </p:nvSpPr>
            <p:spPr>
              <a:xfrm>
                <a:off x="-228860" y="3178811"/>
                <a:ext cx="161941" cy="453812"/>
              </a:xfrm>
              <a:custGeom>
                <a:avLst/>
                <a:gdLst/>
                <a:ahLst/>
                <a:cxnLst/>
                <a:rect l="l" t="t" r="r" b="b"/>
                <a:pathLst>
                  <a:path w="4123" h="11554" extrusionOk="0">
                    <a:moveTo>
                      <a:pt x="1428" y="0"/>
                    </a:moveTo>
                    <a:lnTo>
                      <a:pt x="1" y="375"/>
                    </a:lnTo>
                    <a:lnTo>
                      <a:pt x="2534" y="11553"/>
                    </a:lnTo>
                    <a:lnTo>
                      <a:pt x="4122" y="11535"/>
                    </a:lnTo>
                    <a:lnTo>
                      <a:pt x="1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228860" y="3188630"/>
                <a:ext cx="120935" cy="451691"/>
              </a:xfrm>
              <a:custGeom>
                <a:avLst/>
                <a:gdLst/>
                <a:ahLst/>
                <a:cxnLst/>
                <a:rect l="l" t="t" r="r" b="b"/>
                <a:pathLst>
                  <a:path w="3079" h="11500" extrusionOk="0">
                    <a:moveTo>
                      <a:pt x="491" y="0"/>
                    </a:moveTo>
                    <a:lnTo>
                      <a:pt x="1" y="125"/>
                    </a:lnTo>
                    <a:lnTo>
                      <a:pt x="2534" y="11303"/>
                    </a:lnTo>
                    <a:lnTo>
                      <a:pt x="3078" y="11499"/>
                    </a:lnTo>
                    <a:lnTo>
                      <a:pt x="491"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1"/>
              <p:cNvSpPr/>
              <p:nvPr/>
            </p:nvSpPr>
            <p:spPr>
              <a:xfrm>
                <a:off x="-189270" y="3178811"/>
                <a:ext cx="122349" cy="456954"/>
              </a:xfrm>
              <a:custGeom>
                <a:avLst/>
                <a:gdLst/>
                <a:ahLst/>
                <a:cxnLst/>
                <a:rect l="l" t="t" r="r" b="b"/>
                <a:pathLst>
                  <a:path w="3115" h="11634" extrusionOk="0">
                    <a:moveTo>
                      <a:pt x="420" y="0"/>
                    </a:moveTo>
                    <a:lnTo>
                      <a:pt x="1" y="107"/>
                    </a:lnTo>
                    <a:lnTo>
                      <a:pt x="2632" y="11633"/>
                    </a:lnTo>
                    <a:lnTo>
                      <a:pt x="3114" y="11535"/>
                    </a:lnTo>
                    <a:lnTo>
                      <a:pt x="420"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1"/>
              <p:cNvSpPr/>
              <p:nvPr/>
            </p:nvSpPr>
            <p:spPr>
              <a:xfrm>
                <a:off x="-129334" y="3618903"/>
                <a:ext cx="64140" cy="35743"/>
              </a:xfrm>
              <a:custGeom>
                <a:avLst/>
                <a:gdLst/>
                <a:ahLst/>
                <a:cxnLst/>
                <a:rect l="l" t="t" r="r" b="b"/>
                <a:pathLst>
                  <a:path w="1633" h="910" extrusionOk="0">
                    <a:moveTo>
                      <a:pt x="1508" y="0"/>
                    </a:moveTo>
                    <a:lnTo>
                      <a:pt x="0" y="348"/>
                    </a:lnTo>
                    <a:lnTo>
                      <a:pt x="36" y="696"/>
                    </a:lnTo>
                    <a:cubicBezTo>
                      <a:pt x="66" y="825"/>
                      <a:pt x="174" y="909"/>
                      <a:pt x="294" y="909"/>
                    </a:cubicBezTo>
                    <a:cubicBezTo>
                      <a:pt x="315" y="909"/>
                      <a:pt x="336" y="907"/>
                      <a:pt x="357" y="901"/>
                    </a:cubicBezTo>
                    <a:lnTo>
                      <a:pt x="1401" y="651"/>
                    </a:lnTo>
                    <a:cubicBezTo>
                      <a:pt x="1544" y="625"/>
                      <a:pt x="1633" y="482"/>
                      <a:pt x="1597" y="339"/>
                    </a:cubicBezTo>
                    <a:lnTo>
                      <a:pt x="15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1"/>
              <p:cNvSpPr/>
              <p:nvPr/>
            </p:nvSpPr>
            <p:spPr>
              <a:xfrm>
                <a:off x="-212050" y="3175040"/>
                <a:ext cx="24941" cy="20896"/>
              </a:xfrm>
              <a:custGeom>
                <a:avLst/>
                <a:gdLst/>
                <a:ahLst/>
                <a:cxnLst/>
                <a:rect l="l" t="t" r="r" b="b"/>
                <a:pathLst>
                  <a:path w="635" h="532" extrusionOk="0">
                    <a:moveTo>
                      <a:pt x="339" y="1"/>
                    </a:moveTo>
                    <a:cubicBezTo>
                      <a:pt x="301" y="1"/>
                      <a:pt x="262" y="9"/>
                      <a:pt x="224" y="25"/>
                    </a:cubicBezTo>
                    <a:cubicBezTo>
                      <a:pt x="81" y="79"/>
                      <a:pt x="1" y="239"/>
                      <a:pt x="54" y="373"/>
                    </a:cubicBezTo>
                    <a:cubicBezTo>
                      <a:pt x="94" y="471"/>
                      <a:pt x="191" y="531"/>
                      <a:pt x="296" y="531"/>
                    </a:cubicBezTo>
                    <a:cubicBezTo>
                      <a:pt x="334" y="531"/>
                      <a:pt x="373" y="523"/>
                      <a:pt x="411" y="507"/>
                    </a:cubicBezTo>
                    <a:cubicBezTo>
                      <a:pt x="563" y="453"/>
                      <a:pt x="634" y="293"/>
                      <a:pt x="581" y="159"/>
                    </a:cubicBezTo>
                    <a:cubicBezTo>
                      <a:pt x="541" y="61"/>
                      <a:pt x="444"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1"/>
              <p:cNvSpPr/>
              <p:nvPr/>
            </p:nvSpPr>
            <p:spPr>
              <a:xfrm>
                <a:off x="-191351" y="3171584"/>
                <a:ext cx="20346" cy="18696"/>
              </a:xfrm>
              <a:custGeom>
                <a:avLst/>
                <a:gdLst/>
                <a:ahLst/>
                <a:cxnLst/>
                <a:rect l="l" t="t" r="r" b="b"/>
                <a:pathLst>
                  <a:path w="518" h="476" extrusionOk="0">
                    <a:moveTo>
                      <a:pt x="247" y="1"/>
                    </a:moveTo>
                    <a:cubicBezTo>
                      <a:pt x="221" y="1"/>
                      <a:pt x="195" y="5"/>
                      <a:pt x="170" y="15"/>
                    </a:cubicBezTo>
                    <a:cubicBezTo>
                      <a:pt x="54" y="68"/>
                      <a:pt x="0" y="202"/>
                      <a:pt x="54" y="318"/>
                    </a:cubicBezTo>
                    <a:cubicBezTo>
                      <a:pt x="89" y="416"/>
                      <a:pt x="178" y="475"/>
                      <a:pt x="271" y="475"/>
                    </a:cubicBezTo>
                    <a:cubicBezTo>
                      <a:pt x="297" y="475"/>
                      <a:pt x="323" y="471"/>
                      <a:pt x="348" y="461"/>
                    </a:cubicBezTo>
                    <a:cubicBezTo>
                      <a:pt x="464" y="416"/>
                      <a:pt x="518" y="283"/>
                      <a:pt x="464" y="158"/>
                    </a:cubicBezTo>
                    <a:cubicBezTo>
                      <a:pt x="429" y="60"/>
                      <a:pt x="340"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1"/>
              <p:cNvSpPr/>
              <p:nvPr/>
            </p:nvSpPr>
            <p:spPr>
              <a:xfrm>
                <a:off x="-230628" y="3181481"/>
                <a:ext cx="22820" cy="18853"/>
              </a:xfrm>
              <a:custGeom>
                <a:avLst/>
                <a:gdLst/>
                <a:ahLst/>
                <a:cxnLst/>
                <a:rect l="l" t="t" r="r" b="b"/>
                <a:pathLst>
                  <a:path w="581" h="480" extrusionOk="0">
                    <a:moveTo>
                      <a:pt x="311" y="1"/>
                    </a:moveTo>
                    <a:cubicBezTo>
                      <a:pt x="277" y="1"/>
                      <a:pt x="241" y="8"/>
                      <a:pt x="206" y="22"/>
                    </a:cubicBezTo>
                    <a:cubicBezTo>
                      <a:pt x="72" y="75"/>
                      <a:pt x="1" y="218"/>
                      <a:pt x="55" y="334"/>
                    </a:cubicBezTo>
                    <a:cubicBezTo>
                      <a:pt x="87" y="426"/>
                      <a:pt x="179" y="479"/>
                      <a:pt x="275" y="479"/>
                    </a:cubicBezTo>
                    <a:cubicBezTo>
                      <a:pt x="309" y="479"/>
                      <a:pt x="343" y="473"/>
                      <a:pt x="376" y="459"/>
                    </a:cubicBezTo>
                    <a:cubicBezTo>
                      <a:pt x="509" y="414"/>
                      <a:pt x="581" y="271"/>
                      <a:pt x="527" y="147"/>
                    </a:cubicBezTo>
                    <a:cubicBezTo>
                      <a:pt x="494" y="54"/>
                      <a:pt x="408"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51"/>
          <p:cNvGrpSpPr/>
          <p:nvPr/>
        </p:nvGrpSpPr>
        <p:grpSpPr>
          <a:xfrm rot="9307585">
            <a:off x="7858470" y="1974003"/>
            <a:ext cx="448254" cy="1060710"/>
            <a:chOff x="5396669" y="-222151"/>
            <a:chExt cx="448273" cy="1060754"/>
          </a:xfrm>
        </p:grpSpPr>
        <p:sp>
          <p:nvSpPr>
            <p:cNvPr id="1671" name="Google Shape;1671;p51"/>
            <p:cNvSpPr/>
            <p:nvPr/>
          </p:nvSpPr>
          <p:spPr>
            <a:xfrm>
              <a:off x="5396669" y="-222151"/>
              <a:ext cx="448273" cy="1060754"/>
            </a:xfrm>
            <a:custGeom>
              <a:avLst/>
              <a:gdLst/>
              <a:ahLst/>
              <a:cxnLst/>
              <a:rect l="l" t="t" r="r" b="b"/>
              <a:pathLst>
                <a:path w="2749" h="6505" extrusionOk="0">
                  <a:moveTo>
                    <a:pt x="1587" y="0"/>
                  </a:moveTo>
                  <a:cubicBezTo>
                    <a:pt x="859" y="0"/>
                    <a:pt x="81" y="3653"/>
                    <a:pt x="46" y="4381"/>
                  </a:cubicBezTo>
                  <a:cubicBezTo>
                    <a:pt x="1" y="5121"/>
                    <a:pt x="393" y="6468"/>
                    <a:pt x="1134" y="6504"/>
                  </a:cubicBezTo>
                  <a:cubicBezTo>
                    <a:pt x="1144" y="6505"/>
                    <a:pt x="1154" y="6505"/>
                    <a:pt x="1164" y="6505"/>
                  </a:cubicBezTo>
                  <a:cubicBezTo>
                    <a:pt x="1887" y="6505"/>
                    <a:pt x="2669" y="5245"/>
                    <a:pt x="2704" y="4515"/>
                  </a:cubicBezTo>
                  <a:cubicBezTo>
                    <a:pt x="2749" y="3783"/>
                    <a:pt x="2338" y="36"/>
                    <a:pt x="1598" y="1"/>
                  </a:cubicBezTo>
                  <a:cubicBezTo>
                    <a:pt x="1594" y="1"/>
                    <a:pt x="1591" y="0"/>
                    <a:pt x="1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1"/>
            <p:cNvSpPr/>
            <p:nvPr/>
          </p:nvSpPr>
          <p:spPr>
            <a:xfrm>
              <a:off x="5585822" y="-149424"/>
              <a:ext cx="71424" cy="983623"/>
            </a:xfrm>
            <a:custGeom>
              <a:avLst/>
              <a:gdLst/>
              <a:ahLst/>
              <a:cxnLst/>
              <a:rect l="l" t="t" r="r" b="b"/>
              <a:pathLst>
                <a:path w="438" h="6032" extrusionOk="0">
                  <a:moveTo>
                    <a:pt x="402" y="1"/>
                  </a:moveTo>
                  <a:cubicBezTo>
                    <a:pt x="393" y="1"/>
                    <a:pt x="375" y="19"/>
                    <a:pt x="375" y="36"/>
                  </a:cubicBezTo>
                  <a:lnTo>
                    <a:pt x="1" y="5996"/>
                  </a:lnTo>
                  <a:cubicBezTo>
                    <a:pt x="1" y="6014"/>
                    <a:pt x="19" y="6031"/>
                    <a:pt x="27" y="6031"/>
                  </a:cubicBezTo>
                  <a:lnTo>
                    <a:pt x="36" y="6031"/>
                  </a:lnTo>
                  <a:cubicBezTo>
                    <a:pt x="45" y="6031"/>
                    <a:pt x="63" y="6014"/>
                    <a:pt x="63" y="6005"/>
                  </a:cubicBezTo>
                  <a:lnTo>
                    <a:pt x="438" y="36"/>
                  </a:lnTo>
                  <a:cubicBezTo>
                    <a:pt x="438" y="19"/>
                    <a:pt x="420" y="10"/>
                    <a:pt x="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51"/>
          <p:cNvGrpSpPr/>
          <p:nvPr/>
        </p:nvGrpSpPr>
        <p:grpSpPr>
          <a:xfrm rot="5845410">
            <a:off x="924493" y="3909018"/>
            <a:ext cx="584912" cy="751236"/>
            <a:chOff x="5844929" y="90117"/>
            <a:chExt cx="584923" cy="751250"/>
          </a:xfrm>
        </p:grpSpPr>
        <p:sp>
          <p:nvSpPr>
            <p:cNvPr id="1674" name="Google Shape;1674;p51"/>
            <p:cNvSpPr/>
            <p:nvPr/>
          </p:nvSpPr>
          <p:spPr>
            <a:xfrm>
              <a:off x="5844929" y="90117"/>
              <a:ext cx="584923" cy="749295"/>
            </a:xfrm>
            <a:custGeom>
              <a:avLst/>
              <a:gdLst/>
              <a:ahLst/>
              <a:cxnLst/>
              <a:rect l="l" t="t" r="r" b="b"/>
              <a:pathLst>
                <a:path w="3587" h="4595" extrusionOk="0">
                  <a:moveTo>
                    <a:pt x="3035" y="0"/>
                  </a:moveTo>
                  <a:cubicBezTo>
                    <a:pt x="2628" y="0"/>
                    <a:pt x="2025" y="268"/>
                    <a:pt x="1598" y="735"/>
                  </a:cubicBezTo>
                  <a:cubicBezTo>
                    <a:pt x="1125" y="1244"/>
                    <a:pt x="723" y="1824"/>
                    <a:pt x="438" y="2448"/>
                  </a:cubicBezTo>
                  <a:cubicBezTo>
                    <a:pt x="268" y="2823"/>
                    <a:pt x="135" y="3206"/>
                    <a:pt x="63" y="3608"/>
                  </a:cubicBezTo>
                  <a:cubicBezTo>
                    <a:pt x="19" y="3813"/>
                    <a:pt x="1" y="4036"/>
                    <a:pt x="90" y="4223"/>
                  </a:cubicBezTo>
                  <a:cubicBezTo>
                    <a:pt x="188" y="4420"/>
                    <a:pt x="411" y="4545"/>
                    <a:pt x="643" y="4580"/>
                  </a:cubicBezTo>
                  <a:cubicBezTo>
                    <a:pt x="702" y="4590"/>
                    <a:pt x="761" y="4595"/>
                    <a:pt x="820" y="4595"/>
                  </a:cubicBezTo>
                  <a:cubicBezTo>
                    <a:pt x="1303" y="4595"/>
                    <a:pt x="1766" y="4282"/>
                    <a:pt x="2053" y="3884"/>
                  </a:cubicBezTo>
                  <a:cubicBezTo>
                    <a:pt x="2374" y="3429"/>
                    <a:pt x="2516" y="2876"/>
                    <a:pt x="2641" y="2332"/>
                  </a:cubicBezTo>
                  <a:cubicBezTo>
                    <a:pt x="2739" y="1913"/>
                    <a:pt x="2838" y="1476"/>
                    <a:pt x="3034" y="1083"/>
                  </a:cubicBezTo>
                  <a:cubicBezTo>
                    <a:pt x="3114" y="914"/>
                    <a:pt x="3587" y="262"/>
                    <a:pt x="3364" y="93"/>
                  </a:cubicBezTo>
                  <a:cubicBezTo>
                    <a:pt x="3286" y="30"/>
                    <a:pt x="3171" y="0"/>
                    <a:pt x="3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1"/>
            <p:cNvSpPr/>
            <p:nvPr/>
          </p:nvSpPr>
          <p:spPr>
            <a:xfrm>
              <a:off x="5943908" y="171812"/>
              <a:ext cx="378317" cy="669555"/>
            </a:xfrm>
            <a:custGeom>
              <a:avLst/>
              <a:gdLst/>
              <a:ahLst/>
              <a:cxnLst/>
              <a:rect l="l" t="t" r="r" b="b"/>
              <a:pathLst>
                <a:path w="2320" h="4106" extrusionOk="0">
                  <a:moveTo>
                    <a:pt x="2284" y="1"/>
                  </a:moveTo>
                  <a:cubicBezTo>
                    <a:pt x="2277" y="1"/>
                    <a:pt x="2270" y="4"/>
                    <a:pt x="2266" y="11"/>
                  </a:cubicBezTo>
                  <a:cubicBezTo>
                    <a:pt x="687" y="1474"/>
                    <a:pt x="9" y="4044"/>
                    <a:pt x="0" y="4070"/>
                  </a:cubicBezTo>
                  <a:cubicBezTo>
                    <a:pt x="0" y="4088"/>
                    <a:pt x="9" y="4106"/>
                    <a:pt x="27" y="4106"/>
                  </a:cubicBezTo>
                  <a:lnTo>
                    <a:pt x="36" y="4106"/>
                  </a:lnTo>
                  <a:cubicBezTo>
                    <a:pt x="45" y="4106"/>
                    <a:pt x="54" y="4097"/>
                    <a:pt x="63" y="4088"/>
                  </a:cubicBezTo>
                  <a:cubicBezTo>
                    <a:pt x="72" y="4061"/>
                    <a:pt x="741" y="1501"/>
                    <a:pt x="2311" y="56"/>
                  </a:cubicBezTo>
                  <a:cubicBezTo>
                    <a:pt x="2320" y="38"/>
                    <a:pt x="2320" y="20"/>
                    <a:pt x="2311" y="11"/>
                  </a:cubicBezTo>
                  <a:cubicBezTo>
                    <a:pt x="2306" y="6"/>
                    <a:pt x="2295"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51"/>
          <p:cNvGrpSpPr/>
          <p:nvPr/>
        </p:nvGrpSpPr>
        <p:grpSpPr>
          <a:xfrm>
            <a:off x="2219329" y="3344765"/>
            <a:ext cx="778484" cy="1160875"/>
            <a:chOff x="4610329" y="-196310"/>
            <a:chExt cx="778484" cy="1160875"/>
          </a:xfrm>
        </p:grpSpPr>
        <p:sp>
          <p:nvSpPr>
            <p:cNvPr id="1677" name="Google Shape;1677;p51"/>
            <p:cNvSpPr/>
            <p:nvPr/>
          </p:nvSpPr>
          <p:spPr>
            <a:xfrm>
              <a:off x="4610329" y="-196310"/>
              <a:ext cx="778484" cy="1160225"/>
            </a:xfrm>
            <a:custGeom>
              <a:avLst/>
              <a:gdLst/>
              <a:ahLst/>
              <a:cxnLst/>
              <a:rect l="l" t="t" r="r" b="b"/>
              <a:pathLst>
                <a:path w="4774" h="7115" extrusionOk="0">
                  <a:moveTo>
                    <a:pt x="708" y="0"/>
                  </a:moveTo>
                  <a:cubicBezTo>
                    <a:pt x="623" y="0"/>
                    <a:pt x="538" y="19"/>
                    <a:pt x="456" y="62"/>
                  </a:cubicBezTo>
                  <a:cubicBezTo>
                    <a:pt x="1" y="303"/>
                    <a:pt x="72" y="1034"/>
                    <a:pt x="376" y="1355"/>
                  </a:cubicBezTo>
                  <a:cubicBezTo>
                    <a:pt x="572" y="1560"/>
                    <a:pt x="830" y="1766"/>
                    <a:pt x="857" y="2060"/>
                  </a:cubicBezTo>
                  <a:cubicBezTo>
                    <a:pt x="902" y="2497"/>
                    <a:pt x="402" y="2890"/>
                    <a:pt x="545" y="3309"/>
                  </a:cubicBezTo>
                  <a:cubicBezTo>
                    <a:pt x="643" y="3621"/>
                    <a:pt x="1036" y="3719"/>
                    <a:pt x="1223" y="3987"/>
                  </a:cubicBezTo>
                  <a:cubicBezTo>
                    <a:pt x="1410" y="4246"/>
                    <a:pt x="1375" y="4603"/>
                    <a:pt x="1268" y="4906"/>
                  </a:cubicBezTo>
                  <a:cubicBezTo>
                    <a:pt x="1152" y="5209"/>
                    <a:pt x="973" y="5486"/>
                    <a:pt x="902" y="5798"/>
                  </a:cubicBezTo>
                  <a:cubicBezTo>
                    <a:pt x="768" y="6440"/>
                    <a:pt x="1268" y="6886"/>
                    <a:pt x="1839" y="7029"/>
                  </a:cubicBezTo>
                  <a:cubicBezTo>
                    <a:pt x="2111" y="7098"/>
                    <a:pt x="2548" y="7115"/>
                    <a:pt x="2906" y="7115"/>
                  </a:cubicBezTo>
                  <a:cubicBezTo>
                    <a:pt x="3241" y="7115"/>
                    <a:pt x="3507" y="7100"/>
                    <a:pt x="3507" y="7100"/>
                  </a:cubicBezTo>
                  <a:cubicBezTo>
                    <a:pt x="3908" y="6958"/>
                    <a:pt x="4363" y="6601"/>
                    <a:pt x="4586" y="6208"/>
                  </a:cubicBezTo>
                  <a:cubicBezTo>
                    <a:pt x="4756" y="5914"/>
                    <a:pt x="4774" y="5548"/>
                    <a:pt x="4649" y="5227"/>
                  </a:cubicBezTo>
                  <a:cubicBezTo>
                    <a:pt x="4577" y="5066"/>
                    <a:pt x="4479" y="4933"/>
                    <a:pt x="4363" y="4799"/>
                  </a:cubicBezTo>
                  <a:cubicBezTo>
                    <a:pt x="4078" y="4478"/>
                    <a:pt x="3730" y="4201"/>
                    <a:pt x="3623" y="3791"/>
                  </a:cubicBezTo>
                  <a:cubicBezTo>
                    <a:pt x="3542" y="3496"/>
                    <a:pt x="3605" y="3184"/>
                    <a:pt x="3632" y="2881"/>
                  </a:cubicBezTo>
                  <a:cubicBezTo>
                    <a:pt x="3667" y="2577"/>
                    <a:pt x="3658" y="2238"/>
                    <a:pt x="3462" y="2006"/>
                  </a:cubicBezTo>
                  <a:cubicBezTo>
                    <a:pt x="3293" y="1810"/>
                    <a:pt x="3043" y="1730"/>
                    <a:pt x="2793" y="1676"/>
                  </a:cubicBezTo>
                  <a:cubicBezTo>
                    <a:pt x="2543" y="1623"/>
                    <a:pt x="2285" y="1587"/>
                    <a:pt x="2071" y="1462"/>
                  </a:cubicBezTo>
                  <a:cubicBezTo>
                    <a:pt x="1714" y="1266"/>
                    <a:pt x="1785" y="918"/>
                    <a:pt x="1598" y="615"/>
                  </a:cubicBezTo>
                  <a:cubicBezTo>
                    <a:pt x="1425" y="334"/>
                    <a:pt x="1065" y="0"/>
                    <a:pt x="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1"/>
            <p:cNvSpPr/>
            <p:nvPr/>
          </p:nvSpPr>
          <p:spPr>
            <a:xfrm>
              <a:off x="4760183" y="-79230"/>
              <a:ext cx="363804" cy="1043795"/>
            </a:xfrm>
            <a:custGeom>
              <a:avLst/>
              <a:gdLst/>
              <a:ahLst/>
              <a:cxnLst/>
              <a:rect l="l" t="t" r="r" b="b"/>
              <a:pathLst>
                <a:path w="2231" h="6401" extrusionOk="0">
                  <a:moveTo>
                    <a:pt x="38" y="0"/>
                  </a:moveTo>
                  <a:cubicBezTo>
                    <a:pt x="34" y="0"/>
                    <a:pt x="30" y="1"/>
                    <a:pt x="27" y="4"/>
                  </a:cubicBezTo>
                  <a:cubicBezTo>
                    <a:pt x="10" y="22"/>
                    <a:pt x="1" y="40"/>
                    <a:pt x="10" y="57"/>
                  </a:cubicBezTo>
                  <a:cubicBezTo>
                    <a:pt x="36" y="84"/>
                    <a:pt x="1954" y="3082"/>
                    <a:pt x="2160" y="6365"/>
                  </a:cubicBezTo>
                  <a:cubicBezTo>
                    <a:pt x="2160" y="6382"/>
                    <a:pt x="2177" y="6400"/>
                    <a:pt x="2195" y="6400"/>
                  </a:cubicBezTo>
                  <a:cubicBezTo>
                    <a:pt x="2213" y="6400"/>
                    <a:pt x="2231" y="6382"/>
                    <a:pt x="2231" y="6365"/>
                  </a:cubicBezTo>
                  <a:cubicBezTo>
                    <a:pt x="2017" y="3064"/>
                    <a:pt x="90" y="48"/>
                    <a:pt x="72" y="22"/>
                  </a:cubicBezTo>
                  <a:cubicBezTo>
                    <a:pt x="66" y="9"/>
                    <a:pt x="49" y="0"/>
                    <a:pt x="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51"/>
          <p:cNvGrpSpPr/>
          <p:nvPr/>
        </p:nvGrpSpPr>
        <p:grpSpPr>
          <a:xfrm>
            <a:off x="4709225" y="3592499"/>
            <a:ext cx="473812" cy="537457"/>
            <a:chOff x="6191111" y="358896"/>
            <a:chExt cx="426589" cy="483934"/>
          </a:xfrm>
        </p:grpSpPr>
        <p:sp>
          <p:nvSpPr>
            <p:cNvPr id="1680" name="Google Shape;1680;p51"/>
            <p:cNvSpPr/>
            <p:nvPr/>
          </p:nvSpPr>
          <p:spPr>
            <a:xfrm>
              <a:off x="6324994" y="358896"/>
              <a:ext cx="234491" cy="200899"/>
            </a:xfrm>
            <a:custGeom>
              <a:avLst/>
              <a:gdLst/>
              <a:ahLst/>
              <a:cxnLst/>
              <a:rect l="l" t="t" r="r" b="b"/>
              <a:pathLst>
                <a:path w="1438" h="1232" extrusionOk="0">
                  <a:moveTo>
                    <a:pt x="1170" y="1"/>
                  </a:moveTo>
                  <a:cubicBezTo>
                    <a:pt x="929" y="1"/>
                    <a:pt x="697" y="152"/>
                    <a:pt x="456" y="456"/>
                  </a:cubicBezTo>
                  <a:cubicBezTo>
                    <a:pt x="286" y="679"/>
                    <a:pt x="135" y="937"/>
                    <a:pt x="1" y="1232"/>
                  </a:cubicBezTo>
                  <a:cubicBezTo>
                    <a:pt x="90" y="1142"/>
                    <a:pt x="179" y="1071"/>
                    <a:pt x="295" y="1000"/>
                  </a:cubicBezTo>
                  <a:cubicBezTo>
                    <a:pt x="438" y="910"/>
                    <a:pt x="608" y="830"/>
                    <a:pt x="759" y="759"/>
                  </a:cubicBezTo>
                  <a:cubicBezTo>
                    <a:pt x="884" y="705"/>
                    <a:pt x="1009" y="643"/>
                    <a:pt x="1125" y="572"/>
                  </a:cubicBezTo>
                  <a:cubicBezTo>
                    <a:pt x="1223" y="518"/>
                    <a:pt x="1330" y="456"/>
                    <a:pt x="1384" y="348"/>
                  </a:cubicBezTo>
                  <a:cubicBezTo>
                    <a:pt x="1437" y="259"/>
                    <a:pt x="1437" y="125"/>
                    <a:pt x="1357" y="54"/>
                  </a:cubicBezTo>
                  <a:cubicBezTo>
                    <a:pt x="1321" y="27"/>
                    <a:pt x="1259" y="9"/>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1"/>
            <p:cNvSpPr/>
            <p:nvPr/>
          </p:nvSpPr>
          <p:spPr>
            <a:xfrm>
              <a:off x="6329396" y="611971"/>
              <a:ext cx="288303" cy="107788"/>
            </a:xfrm>
            <a:custGeom>
              <a:avLst/>
              <a:gdLst/>
              <a:ahLst/>
              <a:cxnLst/>
              <a:rect l="l" t="t" r="r" b="b"/>
              <a:pathLst>
                <a:path w="1768" h="661" extrusionOk="0">
                  <a:moveTo>
                    <a:pt x="1316" y="0"/>
                  </a:moveTo>
                  <a:cubicBezTo>
                    <a:pt x="1149" y="0"/>
                    <a:pt x="956" y="54"/>
                    <a:pt x="741" y="161"/>
                  </a:cubicBezTo>
                  <a:cubicBezTo>
                    <a:pt x="491" y="286"/>
                    <a:pt x="242" y="456"/>
                    <a:pt x="1" y="661"/>
                  </a:cubicBezTo>
                  <a:cubicBezTo>
                    <a:pt x="108" y="625"/>
                    <a:pt x="233" y="599"/>
                    <a:pt x="358" y="581"/>
                  </a:cubicBezTo>
                  <a:cubicBezTo>
                    <a:pt x="536" y="563"/>
                    <a:pt x="714" y="563"/>
                    <a:pt x="884" y="563"/>
                  </a:cubicBezTo>
                  <a:cubicBezTo>
                    <a:pt x="1018" y="563"/>
                    <a:pt x="1160" y="563"/>
                    <a:pt x="1294" y="554"/>
                  </a:cubicBezTo>
                  <a:cubicBezTo>
                    <a:pt x="1410" y="545"/>
                    <a:pt x="1535" y="527"/>
                    <a:pt x="1624" y="465"/>
                  </a:cubicBezTo>
                  <a:cubicBezTo>
                    <a:pt x="1714" y="402"/>
                    <a:pt x="1767" y="286"/>
                    <a:pt x="1722" y="188"/>
                  </a:cubicBezTo>
                  <a:cubicBezTo>
                    <a:pt x="1705" y="135"/>
                    <a:pt x="1660" y="99"/>
                    <a:pt x="1598" y="63"/>
                  </a:cubicBezTo>
                  <a:cubicBezTo>
                    <a:pt x="1589" y="63"/>
                    <a:pt x="1589" y="54"/>
                    <a:pt x="1580" y="54"/>
                  </a:cubicBezTo>
                  <a:cubicBezTo>
                    <a:pt x="1501" y="18"/>
                    <a:pt x="1413"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1"/>
            <p:cNvSpPr/>
            <p:nvPr/>
          </p:nvSpPr>
          <p:spPr>
            <a:xfrm>
              <a:off x="6343909" y="712419"/>
              <a:ext cx="179211" cy="108603"/>
            </a:xfrm>
            <a:custGeom>
              <a:avLst/>
              <a:gdLst/>
              <a:ahLst/>
              <a:cxnLst/>
              <a:rect l="l" t="t" r="r" b="b"/>
              <a:pathLst>
                <a:path w="1099" h="666" extrusionOk="0">
                  <a:moveTo>
                    <a:pt x="1" y="0"/>
                  </a:moveTo>
                  <a:cubicBezTo>
                    <a:pt x="81" y="36"/>
                    <a:pt x="153" y="81"/>
                    <a:pt x="224" y="125"/>
                  </a:cubicBezTo>
                  <a:cubicBezTo>
                    <a:pt x="322" y="206"/>
                    <a:pt x="411" y="286"/>
                    <a:pt x="492" y="366"/>
                  </a:cubicBezTo>
                  <a:cubicBezTo>
                    <a:pt x="563" y="429"/>
                    <a:pt x="625" y="500"/>
                    <a:pt x="697" y="553"/>
                  </a:cubicBezTo>
                  <a:cubicBezTo>
                    <a:pt x="759" y="607"/>
                    <a:pt x="831" y="652"/>
                    <a:pt x="911" y="661"/>
                  </a:cubicBezTo>
                  <a:cubicBezTo>
                    <a:pt x="922" y="664"/>
                    <a:pt x="933" y="665"/>
                    <a:pt x="945" y="665"/>
                  </a:cubicBezTo>
                  <a:cubicBezTo>
                    <a:pt x="1002" y="665"/>
                    <a:pt x="1067" y="630"/>
                    <a:pt x="1089" y="571"/>
                  </a:cubicBezTo>
                  <a:cubicBezTo>
                    <a:pt x="1098" y="536"/>
                    <a:pt x="1098" y="500"/>
                    <a:pt x="1080" y="455"/>
                  </a:cubicBezTo>
                  <a:cubicBezTo>
                    <a:pt x="1080" y="446"/>
                    <a:pt x="1080" y="446"/>
                    <a:pt x="1071" y="437"/>
                  </a:cubicBezTo>
                  <a:cubicBezTo>
                    <a:pt x="1018" y="286"/>
                    <a:pt x="857" y="170"/>
                    <a:pt x="608" y="98"/>
                  </a:cubicBezTo>
                  <a:cubicBezTo>
                    <a:pt x="420" y="45"/>
                    <a:pt x="224" y="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1"/>
            <p:cNvSpPr/>
            <p:nvPr/>
          </p:nvSpPr>
          <p:spPr>
            <a:xfrm>
              <a:off x="6191111" y="360314"/>
              <a:ext cx="365434" cy="482517"/>
            </a:xfrm>
            <a:custGeom>
              <a:avLst/>
              <a:gdLst/>
              <a:ahLst/>
              <a:cxnLst/>
              <a:rect l="l" t="t" r="r" b="b"/>
              <a:pathLst>
                <a:path w="2241" h="2959" extrusionOk="0">
                  <a:moveTo>
                    <a:pt x="1958" y="0"/>
                  </a:moveTo>
                  <a:cubicBezTo>
                    <a:pt x="1952" y="0"/>
                    <a:pt x="1944" y="2"/>
                    <a:pt x="1937" y="6"/>
                  </a:cubicBezTo>
                  <a:cubicBezTo>
                    <a:pt x="28" y="1335"/>
                    <a:pt x="1" y="2923"/>
                    <a:pt x="1" y="2932"/>
                  </a:cubicBezTo>
                  <a:cubicBezTo>
                    <a:pt x="1" y="2941"/>
                    <a:pt x="1" y="2941"/>
                    <a:pt x="1" y="2941"/>
                  </a:cubicBezTo>
                  <a:cubicBezTo>
                    <a:pt x="1" y="2950"/>
                    <a:pt x="1" y="2950"/>
                    <a:pt x="1" y="2950"/>
                  </a:cubicBezTo>
                  <a:lnTo>
                    <a:pt x="10" y="2950"/>
                  </a:lnTo>
                  <a:cubicBezTo>
                    <a:pt x="10" y="2959"/>
                    <a:pt x="10" y="2959"/>
                    <a:pt x="10" y="2959"/>
                  </a:cubicBezTo>
                  <a:lnTo>
                    <a:pt x="46" y="2959"/>
                  </a:lnTo>
                  <a:cubicBezTo>
                    <a:pt x="46" y="2959"/>
                    <a:pt x="46" y="2959"/>
                    <a:pt x="46" y="2950"/>
                  </a:cubicBezTo>
                  <a:lnTo>
                    <a:pt x="54" y="2950"/>
                  </a:lnTo>
                  <a:cubicBezTo>
                    <a:pt x="54" y="2941"/>
                    <a:pt x="304" y="2415"/>
                    <a:pt x="911" y="2049"/>
                  </a:cubicBezTo>
                  <a:cubicBezTo>
                    <a:pt x="964" y="2049"/>
                    <a:pt x="1277" y="2085"/>
                    <a:pt x="1839" y="2513"/>
                  </a:cubicBezTo>
                  <a:lnTo>
                    <a:pt x="1857" y="2513"/>
                  </a:lnTo>
                  <a:cubicBezTo>
                    <a:pt x="1865" y="2513"/>
                    <a:pt x="1865" y="2513"/>
                    <a:pt x="1874" y="2504"/>
                  </a:cubicBezTo>
                  <a:cubicBezTo>
                    <a:pt x="1883" y="2495"/>
                    <a:pt x="1883" y="2477"/>
                    <a:pt x="1865" y="2468"/>
                  </a:cubicBezTo>
                  <a:cubicBezTo>
                    <a:pt x="1410" y="2120"/>
                    <a:pt x="1125" y="2031"/>
                    <a:pt x="982" y="2004"/>
                  </a:cubicBezTo>
                  <a:cubicBezTo>
                    <a:pt x="1303" y="1826"/>
                    <a:pt x="1705" y="1701"/>
                    <a:pt x="2213" y="1701"/>
                  </a:cubicBezTo>
                  <a:cubicBezTo>
                    <a:pt x="2231" y="1701"/>
                    <a:pt x="2240" y="1683"/>
                    <a:pt x="2240" y="1674"/>
                  </a:cubicBezTo>
                  <a:cubicBezTo>
                    <a:pt x="2240" y="1656"/>
                    <a:pt x="2231" y="1648"/>
                    <a:pt x="2213" y="1648"/>
                  </a:cubicBezTo>
                  <a:cubicBezTo>
                    <a:pt x="1660" y="1648"/>
                    <a:pt x="1223" y="1799"/>
                    <a:pt x="893" y="1995"/>
                  </a:cubicBezTo>
                  <a:cubicBezTo>
                    <a:pt x="884" y="1995"/>
                    <a:pt x="884" y="2004"/>
                    <a:pt x="875" y="2004"/>
                  </a:cubicBezTo>
                  <a:cubicBezTo>
                    <a:pt x="429" y="2281"/>
                    <a:pt x="170" y="2638"/>
                    <a:pt x="63" y="2816"/>
                  </a:cubicBezTo>
                  <a:cubicBezTo>
                    <a:pt x="108" y="2424"/>
                    <a:pt x="385" y="1148"/>
                    <a:pt x="1972" y="51"/>
                  </a:cubicBezTo>
                  <a:cubicBezTo>
                    <a:pt x="1981" y="42"/>
                    <a:pt x="1990" y="24"/>
                    <a:pt x="1981" y="15"/>
                  </a:cubicBezTo>
                  <a:cubicBezTo>
                    <a:pt x="1976" y="5"/>
                    <a:pt x="1968" y="0"/>
                    <a:pt x="1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51"/>
          <p:cNvGrpSpPr/>
          <p:nvPr/>
        </p:nvGrpSpPr>
        <p:grpSpPr>
          <a:xfrm>
            <a:off x="6819176" y="1999066"/>
            <a:ext cx="473798" cy="572708"/>
            <a:chOff x="4431449" y="578896"/>
            <a:chExt cx="320263" cy="387122"/>
          </a:xfrm>
        </p:grpSpPr>
        <p:sp>
          <p:nvSpPr>
            <p:cNvPr id="1685" name="Google Shape;1685;p51"/>
            <p:cNvSpPr/>
            <p:nvPr/>
          </p:nvSpPr>
          <p:spPr>
            <a:xfrm>
              <a:off x="4475150" y="578896"/>
              <a:ext cx="177581" cy="151327"/>
            </a:xfrm>
            <a:custGeom>
              <a:avLst/>
              <a:gdLst/>
              <a:ahLst/>
              <a:cxnLst/>
              <a:rect l="l" t="t" r="r" b="b"/>
              <a:pathLst>
                <a:path w="1089" h="928" extrusionOk="0">
                  <a:moveTo>
                    <a:pt x="188" y="0"/>
                  </a:moveTo>
                  <a:cubicBezTo>
                    <a:pt x="134" y="9"/>
                    <a:pt x="89" y="18"/>
                    <a:pt x="63" y="45"/>
                  </a:cubicBezTo>
                  <a:cubicBezTo>
                    <a:pt x="0" y="98"/>
                    <a:pt x="0" y="196"/>
                    <a:pt x="36" y="268"/>
                  </a:cubicBezTo>
                  <a:cubicBezTo>
                    <a:pt x="80" y="339"/>
                    <a:pt x="161" y="393"/>
                    <a:pt x="232" y="437"/>
                  </a:cubicBezTo>
                  <a:cubicBezTo>
                    <a:pt x="321" y="491"/>
                    <a:pt x="419" y="535"/>
                    <a:pt x="518" y="571"/>
                  </a:cubicBezTo>
                  <a:cubicBezTo>
                    <a:pt x="634" y="634"/>
                    <a:pt x="758" y="687"/>
                    <a:pt x="866" y="758"/>
                  </a:cubicBezTo>
                  <a:cubicBezTo>
                    <a:pt x="946" y="812"/>
                    <a:pt x="1026" y="866"/>
                    <a:pt x="1089" y="928"/>
                  </a:cubicBezTo>
                  <a:cubicBezTo>
                    <a:pt x="990" y="714"/>
                    <a:pt x="874" y="518"/>
                    <a:pt x="741" y="348"/>
                  </a:cubicBezTo>
                  <a:cubicBezTo>
                    <a:pt x="562" y="116"/>
                    <a:pt x="384"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1"/>
            <p:cNvSpPr/>
            <p:nvPr/>
          </p:nvSpPr>
          <p:spPr>
            <a:xfrm>
              <a:off x="4431449" y="770333"/>
              <a:ext cx="218347" cy="82186"/>
            </a:xfrm>
            <a:custGeom>
              <a:avLst/>
              <a:gdLst/>
              <a:ahLst/>
              <a:cxnLst/>
              <a:rect l="l" t="t" r="r" b="b"/>
              <a:pathLst>
                <a:path w="1339" h="504" extrusionOk="0">
                  <a:moveTo>
                    <a:pt x="339" y="0"/>
                  </a:moveTo>
                  <a:cubicBezTo>
                    <a:pt x="267" y="0"/>
                    <a:pt x="202" y="13"/>
                    <a:pt x="143" y="39"/>
                  </a:cubicBezTo>
                  <a:cubicBezTo>
                    <a:pt x="134" y="48"/>
                    <a:pt x="134" y="48"/>
                    <a:pt x="125" y="48"/>
                  </a:cubicBezTo>
                  <a:cubicBezTo>
                    <a:pt x="81" y="75"/>
                    <a:pt x="45" y="102"/>
                    <a:pt x="27" y="138"/>
                  </a:cubicBezTo>
                  <a:cubicBezTo>
                    <a:pt x="1" y="218"/>
                    <a:pt x="45" y="307"/>
                    <a:pt x="108" y="352"/>
                  </a:cubicBezTo>
                  <a:cubicBezTo>
                    <a:pt x="179" y="405"/>
                    <a:pt x="268" y="414"/>
                    <a:pt x="357" y="423"/>
                  </a:cubicBezTo>
                  <a:lnTo>
                    <a:pt x="670" y="423"/>
                  </a:lnTo>
                  <a:cubicBezTo>
                    <a:pt x="795" y="423"/>
                    <a:pt x="928" y="423"/>
                    <a:pt x="1062" y="441"/>
                  </a:cubicBezTo>
                  <a:cubicBezTo>
                    <a:pt x="1160" y="450"/>
                    <a:pt x="1249" y="477"/>
                    <a:pt x="1339" y="503"/>
                  </a:cubicBezTo>
                  <a:cubicBezTo>
                    <a:pt x="1151" y="343"/>
                    <a:pt x="964" y="218"/>
                    <a:pt x="777" y="120"/>
                  </a:cubicBezTo>
                  <a:cubicBezTo>
                    <a:pt x="612" y="40"/>
                    <a:pt x="465"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1"/>
            <p:cNvSpPr/>
            <p:nvPr/>
          </p:nvSpPr>
          <p:spPr>
            <a:xfrm>
              <a:off x="4502707" y="846483"/>
              <a:ext cx="135509" cy="81860"/>
            </a:xfrm>
            <a:custGeom>
              <a:avLst/>
              <a:gdLst/>
              <a:ahLst/>
              <a:cxnLst/>
              <a:rect l="l" t="t" r="r" b="b"/>
              <a:pathLst>
                <a:path w="831" h="502" extrusionOk="0">
                  <a:moveTo>
                    <a:pt x="830" y="1"/>
                  </a:moveTo>
                  <a:lnTo>
                    <a:pt x="830" y="1"/>
                  </a:lnTo>
                  <a:cubicBezTo>
                    <a:pt x="661" y="10"/>
                    <a:pt x="509" y="36"/>
                    <a:pt x="366" y="72"/>
                  </a:cubicBezTo>
                  <a:cubicBezTo>
                    <a:pt x="179" y="134"/>
                    <a:pt x="63" y="215"/>
                    <a:pt x="19" y="331"/>
                  </a:cubicBezTo>
                  <a:cubicBezTo>
                    <a:pt x="19" y="340"/>
                    <a:pt x="19" y="340"/>
                    <a:pt x="19" y="340"/>
                  </a:cubicBezTo>
                  <a:cubicBezTo>
                    <a:pt x="1" y="375"/>
                    <a:pt x="1" y="411"/>
                    <a:pt x="10" y="429"/>
                  </a:cubicBezTo>
                  <a:cubicBezTo>
                    <a:pt x="25" y="476"/>
                    <a:pt x="75" y="502"/>
                    <a:pt x="123" y="502"/>
                  </a:cubicBezTo>
                  <a:cubicBezTo>
                    <a:pt x="130" y="502"/>
                    <a:pt x="137" y="501"/>
                    <a:pt x="143" y="500"/>
                  </a:cubicBezTo>
                  <a:cubicBezTo>
                    <a:pt x="206" y="491"/>
                    <a:pt x="259" y="456"/>
                    <a:pt x="304" y="420"/>
                  </a:cubicBezTo>
                  <a:cubicBezTo>
                    <a:pt x="358" y="375"/>
                    <a:pt x="411" y="322"/>
                    <a:pt x="456" y="277"/>
                  </a:cubicBezTo>
                  <a:cubicBezTo>
                    <a:pt x="527" y="215"/>
                    <a:pt x="589" y="152"/>
                    <a:pt x="661" y="99"/>
                  </a:cubicBezTo>
                  <a:cubicBezTo>
                    <a:pt x="714" y="54"/>
                    <a:pt x="777" y="27"/>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1"/>
            <p:cNvSpPr/>
            <p:nvPr/>
          </p:nvSpPr>
          <p:spPr>
            <a:xfrm>
              <a:off x="4472215" y="598300"/>
              <a:ext cx="279498" cy="367717"/>
            </a:xfrm>
            <a:custGeom>
              <a:avLst/>
              <a:gdLst/>
              <a:ahLst/>
              <a:cxnLst/>
              <a:rect l="l" t="t" r="r" b="b"/>
              <a:pathLst>
                <a:path w="1714" h="2255" extrusionOk="0">
                  <a:moveTo>
                    <a:pt x="227" y="0"/>
                  </a:moveTo>
                  <a:cubicBezTo>
                    <a:pt x="219" y="0"/>
                    <a:pt x="211" y="5"/>
                    <a:pt x="206" y="15"/>
                  </a:cubicBezTo>
                  <a:cubicBezTo>
                    <a:pt x="197" y="24"/>
                    <a:pt x="197" y="42"/>
                    <a:pt x="214" y="51"/>
                  </a:cubicBezTo>
                  <a:cubicBezTo>
                    <a:pt x="1374" y="854"/>
                    <a:pt x="1606" y="1781"/>
                    <a:pt x="1651" y="2111"/>
                  </a:cubicBezTo>
                  <a:cubicBezTo>
                    <a:pt x="1562" y="1969"/>
                    <a:pt x="1365" y="1719"/>
                    <a:pt x="1053" y="1523"/>
                  </a:cubicBezTo>
                  <a:cubicBezTo>
                    <a:pt x="1044" y="1514"/>
                    <a:pt x="1044" y="1514"/>
                    <a:pt x="1035" y="1514"/>
                  </a:cubicBezTo>
                  <a:cubicBezTo>
                    <a:pt x="785" y="1362"/>
                    <a:pt x="455" y="1246"/>
                    <a:pt x="27" y="1246"/>
                  </a:cubicBezTo>
                  <a:cubicBezTo>
                    <a:pt x="18" y="1246"/>
                    <a:pt x="0" y="1255"/>
                    <a:pt x="0" y="1273"/>
                  </a:cubicBezTo>
                  <a:cubicBezTo>
                    <a:pt x="0" y="1282"/>
                    <a:pt x="18" y="1300"/>
                    <a:pt x="27" y="1300"/>
                  </a:cubicBezTo>
                  <a:cubicBezTo>
                    <a:pt x="402" y="1300"/>
                    <a:pt x="705" y="1389"/>
                    <a:pt x="946" y="1523"/>
                  </a:cubicBezTo>
                  <a:cubicBezTo>
                    <a:pt x="830" y="1540"/>
                    <a:pt x="616" y="1621"/>
                    <a:pt x="286" y="1871"/>
                  </a:cubicBezTo>
                  <a:cubicBezTo>
                    <a:pt x="277" y="1879"/>
                    <a:pt x="277" y="1888"/>
                    <a:pt x="286" y="1906"/>
                  </a:cubicBezTo>
                  <a:cubicBezTo>
                    <a:pt x="286" y="1915"/>
                    <a:pt x="295" y="1915"/>
                    <a:pt x="304" y="1915"/>
                  </a:cubicBezTo>
                  <a:cubicBezTo>
                    <a:pt x="313" y="1915"/>
                    <a:pt x="313" y="1915"/>
                    <a:pt x="321" y="1906"/>
                  </a:cubicBezTo>
                  <a:cubicBezTo>
                    <a:pt x="741" y="1594"/>
                    <a:pt x="973" y="1567"/>
                    <a:pt x="1017" y="1558"/>
                  </a:cubicBezTo>
                  <a:cubicBezTo>
                    <a:pt x="1472" y="1835"/>
                    <a:pt x="1660" y="2227"/>
                    <a:pt x="1660" y="2236"/>
                  </a:cubicBezTo>
                  <a:cubicBezTo>
                    <a:pt x="1660" y="2236"/>
                    <a:pt x="1669" y="2245"/>
                    <a:pt x="1669" y="2245"/>
                  </a:cubicBezTo>
                  <a:lnTo>
                    <a:pt x="1677" y="2245"/>
                  </a:lnTo>
                  <a:cubicBezTo>
                    <a:pt x="1677" y="2254"/>
                    <a:pt x="1677" y="2254"/>
                    <a:pt x="1677" y="2254"/>
                  </a:cubicBezTo>
                  <a:lnTo>
                    <a:pt x="1695" y="2254"/>
                  </a:lnTo>
                  <a:cubicBezTo>
                    <a:pt x="1695" y="2245"/>
                    <a:pt x="1695" y="2245"/>
                    <a:pt x="1704" y="2245"/>
                  </a:cubicBezTo>
                  <a:cubicBezTo>
                    <a:pt x="1704" y="2245"/>
                    <a:pt x="1704" y="2245"/>
                    <a:pt x="1704" y="2236"/>
                  </a:cubicBezTo>
                  <a:lnTo>
                    <a:pt x="1713" y="2236"/>
                  </a:lnTo>
                  <a:cubicBezTo>
                    <a:pt x="1713" y="2236"/>
                    <a:pt x="1713" y="2236"/>
                    <a:pt x="1713" y="2227"/>
                  </a:cubicBezTo>
                  <a:cubicBezTo>
                    <a:pt x="1713" y="2210"/>
                    <a:pt x="1686" y="1014"/>
                    <a:pt x="241" y="6"/>
                  </a:cubicBezTo>
                  <a:cubicBezTo>
                    <a:pt x="237" y="2"/>
                    <a:pt x="232"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4"/>
          <p:cNvSpPr/>
          <p:nvPr/>
        </p:nvSpPr>
        <p:spPr>
          <a:xfrm>
            <a:off x="5560841" y="687991"/>
            <a:ext cx="2934984" cy="3843857"/>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txBox="1">
            <a:spLocks noGrp="1"/>
          </p:cNvSpPr>
          <p:nvPr>
            <p:ph type="title"/>
          </p:nvPr>
        </p:nvSpPr>
        <p:spPr>
          <a:xfrm>
            <a:off x="920049" y="2140050"/>
            <a:ext cx="4501713" cy="14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sz="3600"/>
              <a:t>Modalidad </a:t>
            </a:r>
            <a:r>
              <a:rPr lang="es-CO" sz="3600">
                <a:solidFill>
                  <a:schemeClr val="accent1"/>
                </a:solidFill>
              </a:rPr>
              <a:t>perfil estudiantil</a:t>
            </a:r>
          </a:p>
        </p:txBody>
      </p:sp>
      <p:sp>
        <p:nvSpPr>
          <p:cNvPr id="537" name="Google Shape;537;p34"/>
          <p:cNvSpPr txBox="1">
            <a:spLocks noGrp="1"/>
          </p:cNvSpPr>
          <p:nvPr>
            <p:ph type="title" idx="2"/>
          </p:nvPr>
        </p:nvSpPr>
        <p:spPr>
          <a:xfrm>
            <a:off x="2282529" y="631582"/>
            <a:ext cx="1305000" cy="10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539" name="Google Shape;539;p34"/>
          <p:cNvGrpSpPr/>
          <p:nvPr/>
        </p:nvGrpSpPr>
        <p:grpSpPr>
          <a:xfrm>
            <a:off x="5987295" y="2526520"/>
            <a:ext cx="693303" cy="1838431"/>
            <a:chOff x="7363972" y="-223337"/>
            <a:chExt cx="473051" cy="1254388"/>
          </a:xfrm>
        </p:grpSpPr>
        <p:sp>
          <p:nvSpPr>
            <p:cNvPr id="540" name="Google Shape;540;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7480824" y="52920"/>
              <a:ext cx="203693" cy="790830"/>
              <a:chOff x="4595979" y="4179496"/>
              <a:chExt cx="57502" cy="223253"/>
            </a:xfrm>
          </p:grpSpPr>
          <p:sp>
            <p:nvSpPr>
              <p:cNvPr id="542" name="Google Shape;542;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4"/>
          <p:cNvGrpSpPr/>
          <p:nvPr/>
        </p:nvGrpSpPr>
        <p:grpSpPr>
          <a:xfrm>
            <a:off x="7514170" y="2526520"/>
            <a:ext cx="693303" cy="1838431"/>
            <a:chOff x="7363972" y="-223337"/>
            <a:chExt cx="473051" cy="1254388"/>
          </a:xfrm>
        </p:grpSpPr>
        <p:sp>
          <p:nvSpPr>
            <p:cNvPr id="548" name="Google Shape;548;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4"/>
            <p:cNvGrpSpPr/>
            <p:nvPr/>
          </p:nvGrpSpPr>
          <p:grpSpPr>
            <a:xfrm>
              <a:off x="7480824" y="52920"/>
              <a:ext cx="203693" cy="790830"/>
              <a:chOff x="4595979" y="4179496"/>
              <a:chExt cx="57502" cy="223253"/>
            </a:xfrm>
          </p:grpSpPr>
          <p:sp>
            <p:nvSpPr>
              <p:cNvPr id="550" name="Google Shape;550;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5888236" y="1015400"/>
            <a:ext cx="2318929" cy="3349480"/>
            <a:chOff x="7890333" y="3420911"/>
            <a:chExt cx="479382" cy="692423"/>
          </a:xfrm>
        </p:grpSpPr>
        <p:sp>
          <p:nvSpPr>
            <p:cNvPr id="556" name="Google Shape;556;p34"/>
            <p:cNvSpPr/>
            <p:nvPr/>
          </p:nvSpPr>
          <p:spPr>
            <a:xfrm>
              <a:off x="7890333" y="3420911"/>
              <a:ext cx="479382" cy="692423"/>
            </a:xfrm>
            <a:custGeom>
              <a:avLst/>
              <a:gdLst/>
              <a:ahLst/>
              <a:cxnLst/>
              <a:rect l="l" t="t" r="r" b="b"/>
              <a:pathLst>
                <a:path w="12205" h="17629" extrusionOk="0">
                  <a:moveTo>
                    <a:pt x="6637" y="1"/>
                  </a:moveTo>
                  <a:cubicBezTo>
                    <a:pt x="6557" y="1"/>
                    <a:pt x="6307" y="54"/>
                    <a:pt x="6138" y="152"/>
                  </a:cubicBezTo>
                  <a:cubicBezTo>
                    <a:pt x="6102" y="126"/>
                    <a:pt x="6057" y="108"/>
                    <a:pt x="6031" y="90"/>
                  </a:cubicBezTo>
                  <a:cubicBezTo>
                    <a:pt x="5918" y="37"/>
                    <a:pt x="5795" y="8"/>
                    <a:pt x="5670" y="8"/>
                  </a:cubicBezTo>
                  <a:cubicBezTo>
                    <a:pt x="5627" y="8"/>
                    <a:pt x="5583" y="12"/>
                    <a:pt x="5540" y="19"/>
                  </a:cubicBezTo>
                  <a:cubicBezTo>
                    <a:pt x="5379" y="45"/>
                    <a:pt x="5219" y="135"/>
                    <a:pt x="5139" y="277"/>
                  </a:cubicBezTo>
                  <a:cubicBezTo>
                    <a:pt x="5067" y="420"/>
                    <a:pt x="5094" y="625"/>
                    <a:pt x="5237" y="715"/>
                  </a:cubicBezTo>
                  <a:cubicBezTo>
                    <a:pt x="5290" y="741"/>
                    <a:pt x="5353" y="759"/>
                    <a:pt x="5415" y="768"/>
                  </a:cubicBezTo>
                  <a:cubicBezTo>
                    <a:pt x="5469" y="777"/>
                    <a:pt x="5522" y="777"/>
                    <a:pt x="5585" y="777"/>
                  </a:cubicBezTo>
                  <a:lnTo>
                    <a:pt x="5558" y="1071"/>
                  </a:lnTo>
                  <a:cubicBezTo>
                    <a:pt x="5558" y="1071"/>
                    <a:pt x="5549" y="1071"/>
                    <a:pt x="5549" y="1080"/>
                  </a:cubicBezTo>
                  <a:cubicBezTo>
                    <a:pt x="5540" y="1089"/>
                    <a:pt x="5540" y="1107"/>
                    <a:pt x="5549" y="1116"/>
                  </a:cubicBezTo>
                  <a:cubicBezTo>
                    <a:pt x="5549" y="1116"/>
                    <a:pt x="5549" y="1116"/>
                    <a:pt x="5558" y="1125"/>
                  </a:cubicBezTo>
                  <a:lnTo>
                    <a:pt x="5504" y="1821"/>
                  </a:lnTo>
                  <a:cubicBezTo>
                    <a:pt x="5478" y="2124"/>
                    <a:pt x="5710" y="2392"/>
                    <a:pt x="6013" y="2418"/>
                  </a:cubicBezTo>
                  <a:lnTo>
                    <a:pt x="6022" y="2418"/>
                  </a:lnTo>
                  <a:lnTo>
                    <a:pt x="6013" y="2561"/>
                  </a:lnTo>
                  <a:lnTo>
                    <a:pt x="5986" y="2936"/>
                  </a:lnTo>
                  <a:lnTo>
                    <a:pt x="5959" y="2936"/>
                  </a:lnTo>
                  <a:cubicBezTo>
                    <a:pt x="5959" y="2936"/>
                    <a:pt x="5925" y="2934"/>
                    <a:pt x="5867" y="2934"/>
                  </a:cubicBezTo>
                  <a:cubicBezTo>
                    <a:pt x="5779" y="2934"/>
                    <a:pt x="5638" y="2938"/>
                    <a:pt x="5478" y="2954"/>
                  </a:cubicBezTo>
                  <a:cubicBezTo>
                    <a:pt x="5299" y="2972"/>
                    <a:pt x="5103" y="3007"/>
                    <a:pt x="4933" y="3088"/>
                  </a:cubicBezTo>
                  <a:cubicBezTo>
                    <a:pt x="4755" y="3132"/>
                    <a:pt x="4496" y="3275"/>
                    <a:pt x="4345" y="3667"/>
                  </a:cubicBezTo>
                  <a:cubicBezTo>
                    <a:pt x="4139" y="4220"/>
                    <a:pt x="3435" y="5487"/>
                    <a:pt x="3194" y="5907"/>
                  </a:cubicBezTo>
                  <a:cubicBezTo>
                    <a:pt x="3042" y="5755"/>
                    <a:pt x="2890" y="5657"/>
                    <a:pt x="2890" y="5657"/>
                  </a:cubicBezTo>
                  <a:lnTo>
                    <a:pt x="1222" y="4220"/>
                  </a:lnTo>
                  <a:lnTo>
                    <a:pt x="1187" y="4256"/>
                  </a:lnTo>
                  <a:cubicBezTo>
                    <a:pt x="1124" y="4185"/>
                    <a:pt x="1080" y="4096"/>
                    <a:pt x="1071" y="4006"/>
                  </a:cubicBezTo>
                  <a:cubicBezTo>
                    <a:pt x="1053" y="3926"/>
                    <a:pt x="1062" y="3837"/>
                    <a:pt x="1026" y="3765"/>
                  </a:cubicBezTo>
                  <a:cubicBezTo>
                    <a:pt x="999" y="3721"/>
                    <a:pt x="964" y="3685"/>
                    <a:pt x="928" y="3650"/>
                  </a:cubicBezTo>
                  <a:cubicBezTo>
                    <a:pt x="794" y="3525"/>
                    <a:pt x="660" y="3418"/>
                    <a:pt x="509" y="3319"/>
                  </a:cubicBezTo>
                  <a:cubicBezTo>
                    <a:pt x="490" y="3307"/>
                    <a:pt x="466" y="3294"/>
                    <a:pt x="445" y="3294"/>
                  </a:cubicBezTo>
                  <a:cubicBezTo>
                    <a:pt x="436" y="3294"/>
                    <a:pt x="427" y="3296"/>
                    <a:pt x="419" y="3302"/>
                  </a:cubicBezTo>
                  <a:cubicBezTo>
                    <a:pt x="393" y="3319"/>
                    <a:pt x="384" y="3346"/>
                    <a:pt x="393" y="3373"/>
                  </a:cubicBezTo>
                  <a:cubicBezTo>
                    <a:pt x="410" y="3400"/>
                    <a:pt x="428" y="3426"/>
                    <a:pt x="446" y="3444"/>
                  </a:cubicBezTo>
                  <a:cubicBezTo>
                    <a:pt x="482" y="3471"/>
                    <a:pt x="509" y="3498"/>
                    <a:pt x="544" y="3534"/>
                  </a:cubicBezTo>
                  <a:cubicBezTo>
                    <a:pt x="571" y="3551"/>
                    <a:pt x="598" y="3587"/>
                    <a:pt x="589" y="3623"/>
                  </a:cubicBezTo>
                  <a:cubicBezTo>
                    <a:pt x="580" y="3650"/>
                    <a:pt x="553" y="3658"/>
                    <a:pt x="535" y="3667"/>
                  </a:cubicBezTo>
                  <a:cubicBezTo>
                    <a:pt x="473" y="3703"/>
                    <a:pt x="419" y="3757"/>
                    <a:pt x="366" y="3810"/>
                  </a:cubicBezTo>
                  <a:cubicBezTo>
                    <a:pt x="348" y="3837"/>
                    <a:pt x="321" y="3864"/>
                    <a:pt x="321" y="3899"/>
                  </a:cubicBezTo>
                  <a:cubicBezTo>
                    <a:pt x="321" y="3917"/>
                    <a:pt x="330" y="3944"/>
                    <a:pt x="339" y="3962"/>
                  </a:cubicBezTo>
                  <a:cubicBezTo>
                    <a:pt x="375" y="4033"/>
                    <a:pt x="428" y="4087"/>
                    <a:pt x="491" y="4140"/>
                  </a:cubicBezTo>
                  <a:cubicBezTo>
                    <a:pt x="633" y="4256"/>
                    <a:pt x="848" y="4292"/>
                    <a:pt x="955" y="4452"/>
                  </a:cubicBezTo>
                  <a:cubicBezTo>
                    <a:pt x="964" y="4461"/>
                    <a:pt x="972" y="4470"/>
                    <a:pt x="981" y="4479"/>
                  </a:cubicBezTo>
                  <a:lnTo>
                    <a:pt x="964" y="4488"/>
                  </a:lnTo>
                  <a:lnTo>
                    <a:pt x="2659" y="6397"/>
                  </a:lnTo>
                  <a:cubicBezTo>
                    <a:pt x="2659" y="6397"/>
                    <a:pt x="2881" y="6721"/>
                    <a:pt x="3140" y="6721"/>
                  </a:cubicBezTo>
                  <a:cubicBezTo>
                    <a:pt x="3224" y="6721"/>
                    <a:pt x="3313" y="6686"/>
                    <a:pt x="3399" y="6593"/>
                  </a:cubicBezTo>
                  <a:cubicBezTo>
                    <a:pt x="3417" y="6585"/>
                    <a:pt x="3426" y="6567"/>
                    <a:pt x="3435" y="6549"/>
                  </a:cubicBezTo>
                  <a:cubicBezTo>
                    <a:pt x="3533" y="6442"/>
                    <a:pt x="3649" y="6263"/>
                    <a:pt x="3836" y="6040"/>
                  </a:cubicBezTo>
                  <a:cubicBezTo>
                    <a:pt x="3970" y="5862"/>
                    <a:pt x="4220" y="5532"/>
                    <a:pt x="4470" y="5148"/>
                  </a:cubicBezTo>
                  <a:lnTo>
                    <a:pt x="4470" y="5148"/>
                  </a:lnTo>
                  <a:cubicBezTo>
                    <a:pt x="4425" y="6094"/>
                    <a:pt x="4389" y="7209"/>
                    <a:pt x="4362" y="7967"/>
                  </a:cubicBezTo>
                  <a:lnTo>
                    <a:pt x="1356" y="6799"/>
                  </a:lnTo>
                  <a:lnTo>
                    <a:pt x="1338" y="6799"/>
                  </a:lnTo>
                  <a:lnTo>
                    <a:pt x="607" y="6763"/>
                  </a:lnTo>
                  <a:lnTo>
                    <a:pt x="0" y="6736"/>
                  </a:lnTo>
                  <a:lnTo>
                    <a:pt x="464" y="7129"/>
                  </a:lnTo>
                  <a:lnTo>
                    <a:pt x="1026" y="7593"/>
                  </a:lnTo>
                  <a:lnTo>
                    <a:pt x="1044" y="7610"/>
                  </a:lnTo>
                  <a:lnTo>
                    <a:pt x="4550" y="8984"/>
                  </a:lnTo>
                  <a:lnTo>
                    <a:pt x="4354" y="16540"/>
                  </a:lnTo>
                  <a:lnTo>
                    <a:pt x="4452" y="16540"/>
                  </a:lnTo>
                  <a:lnTo>
                    <a:pt x="4452" y="16692"/>
                  </a:lnTo>
                  <a:lnTo>
                    <a:pt x="4416" y="16692"/>
                  </a:lnTo>
                  <a:cubicBezTo>
                    <a:pt x="4416" y="16692"/>
                    <a:pt x="3792" y="17183"/>
                    <a:pt x="3542" y="17218"/>
                  </a:cubicBezTo>
                  <a:cubicBezTo>
                    <a:pt x="3310" y="17245"/>
                    <a:pt x="2971" y="17388"/>
                    <a:pt x="2882" y="17557"/>
                  </a:cubicBezTo>
                  <a:cubicBezTo>
                    <a:pt x="2873" y="17584"/>
                    <a:pt x="2864" y="17602"/>
                    <a:pt x="2864" y="17629"/>
                  </a:cubicBezTo>
                  <a:lnTo>
                    <a:pt x="4380" y="17629"/>
                  </a:lnTo>
                  <a:lnTo>
                    <a:pt x="4425" y="17557"/>
                  </a:lnTo>
                  <a:lnTo>
                    <a:pt x="4505" y="17450"/>
                  </a:lnTo>
                  <a:lnTo>
                    <a:pt x="4585" y="17450"/>
                  </a:lnTo>
                  <a:lnTo>
                    <a:pt x="4585" y="17557"/>
                  </a:lnTo>
                  <a:lnTo>
                    <a:pt x="4585" y="17629"/>
                  </a:lnTo>
                  <a:lnTo>
                    <a:pt x="4951" y="17629"/>
                  </a:lnTo>
                  <a:lnTo>
                    <a:pt x="4951" y="17557"/>
                  </a:lnTo>
                  <a:lnTo>
                    <a:pt x="4951" y="16692"/>
                  </a:lnTo>
                  <a:lnTo>
                    <a:pt x="4916" y="16692"/>
                  </a:lnTo>
                  <a:lnTo>
                    <a:pt x="4916" y="16540"/>
                  </a:lnTo>
                  <a:lnTo>
                    <a:pt x="5040" y="16540"/>
                  </a:lnTo>
                  <a:lnTo>
                    <a:pt x="5924" y="9894"/>
                  </a:lnTo>
                  <a:lnTo>
                    <a:pt x="7244" y="16540"/>
                  </a:lnTo>
                  <a:lnTo>
                    <a:pt x="7315" y="16540"/>
                  </a:lnTo>
                  <a:lnTo>
                    <a:pt x="7315" y="16692"/>
                  </a:lnTo>
                  <a:lnTo>
                    <a:pt x="7280" y="16692"/>
                  </a:lnTo>
                  <a:lnTo>
                    <a:pt x="7280" y="17557"/>
                  </a:lnTo>
                  <a:lnTo>
                    <a:pt x="7280" y="17629"/>
                  </a:lnTo>
                  <a:lnTo>
                    <a:pt x="7645" y="17629"/>
                  </a:lnTo>
                  <a:lnTo>
                    <a:pt x="7645" y="17557"/>
                  </a:lnTo>
                  <a:lnTo>
                    <a:pt x="7645" y="17450"/>
                  </a:lnTo>
                  <a:lnTo>
                    <a:pt x="7726" y="17450"/>
                  </a:lnTo>
                  <a:lnTo>
                    <a:pt x="7806" y="17557"/>
                  </a:lnTo>
                  <a:lnTo>
                    <a:pt x="7851" y="17629"/>
                  </a:lnTo>
                  <a:lnTo>
                    <a:pt x="9367" y="17629"/>
                  </a:lnTo>
                  <a:cubicBezTo>
                    <a:pt x="9367" y="17602"/>
                    <a:pt x="9358" y="17584"/>
                    <a:pt x="9349" y="17557"/>
                  </a:cubicBezTo>
                  <a:cubicBezTo>
                    <a:pt x="9260" y="17388"/>
                    <a:pt x="8921" y="17245"/>
                    <a:pt x="8698" y="17218"/>
                  </a:cubicBezTo>
                  <a:cubicBezTo>
                    <a:pt x="8439" y="17183"/>
                    <a:pt x="7815" y="16692"/>
                    <a:pt x="7815" y="16692"/>
                  </a:cubicBezTo>
                  <a:lnTo>
                    <a:pt x="7788" y="16692"/>
                  </a:lnTo>
                  <a:lnTo>
                    <a:pt x="7788" y="16540"/>
                  </a:lnTo>
                  <a:lnTo>
                    <a:pt x="7851" y="16540"/>
                  </a:lnTo>
                  <a:lnTo>
                    <a:pt x="7378" y="10082"/>
                  </a:lnTo>
                  <a:lnTo>
                    <a:pt x="11490" y="11687"/>
                  </a:lnTo>
                  <a:lnTo>
                    <a:pt x="11883" y="11839"/>
                  </a:lnTo>
                  <a:lnTo>
                    <a:pt x="12043" y="11429"/>
                  </a:lnTo>
                  <a:lnTo>
                    <a:pt x="12204" y="11027"/>
                  </a:lnTo>
                  <a:lnTo>
                    <a:pt x="11812" y="10876"/>
                  </a:lnTo>
                  <a:lnTo>
                    <a:pt x="11249" y="10653"/>
                  </a:lnTo>
                  <a:lnTo>
                    <a:pt x="8761" y="9680"/>
                  </a:lnTo>
                  <a:cubicBezTo>
                    <a:pt x="8734" y="9600"/>
                    <a:pt x="8689" y="9520"/>
                    <a:pt x="8618" y="9457"/>
                  </a:cubicBezTo>
                  <a:cubicBezTo>
                    <a:pt x="8582" y="9412"/>
                    <a:pt x="8555" y="9350"/>
                    <a:pt x="8555" y="9279"/>
                  </a:cubicBezTo>
                  <a:lnTo>
                    <a:pt x="8555" y="9279"/>
                  </a:lnTo>
                  <a:lnTo>
                    <a:pt x="8627" y="9288"/>
                  </a:lnTo>
                  <a:lnTo>
                    <a:pt x="8645" y="9216"/>
                  </a:lnTo>
                  <a:lnTo>
                    <a:pt x="9171" y="6932"/>
                  </a:lnTo>
                  <a:cubicBezTo>
                    <a:pt x="9171" y="6932"/>
                    <a:pt x="9233" y="6781"/>
                    <a:pt x="9224" y="6611"/>
                  </a:cubicBezTo>
                  <a:cubicBezTo>
                    <a:pt x="9233" y="6469"/>
                    <a:pt x="9126" y="6237"/>
                    <a:pt x="9028" y="5853"/>
                  </a:cubicBezTo>
                  <a:cubicBezTo>
                    <a:pt x="8894" y="5353"/>
                    <a:pt x="8386" y="3846"/>
                    <a:pt x="7824" y="3275"/>
                  </a:cubicBezTo>
                  <a:cubicBezTo>
                    <a:pt x="7761" y="3159"/>
                    <a:pt x="7628" y="3034"/>
                    <a:pt x="7333" y="3025"/>
                  </a:cubicBezTo>
                  <a:cubicBezTo>
                    <a:pt x="7297" y="3025"/>
                    <a:pt x="7262" y="3016"/>
                    <a:pt x="7235" y="3016"/>
                  </a:cubicBezTo>
                  <a:cubicBezTo>
                    <a:pt x="7128" y="3016"/>
                    <a:pt x="7021" y="3007"/>
                    <a:pt x="6914" y="2998"/>
                  </a:cubicBezTo>
                  <a:lnTo>
                    <a:pt x="6816" y="2998"/>
                  </a:lnTo>
                  <a:lnTo>
                    <a:pt x="6869" y="2374"/>
                  </a:lnTo>
                  <a:cubicBezTo>
                    <a:pt x="6950" y="2311"/>
                    <a:pt x="7021" y="2240"/>
                    <a:pt x="7066" y="2151"/>
                  </a:cubicBezTo>
                  <a:lnTo>
                    <a:pt x="7173" y="2151"/>
                  </a:lnTo>
                  <a:cubicBezTo>
                    <a:pt x="7178" y="2151"/>
                    <a:pt x="7184" y="2151"/>
                    <a:pt x="7189" y="2151"/>
                  </a:cubicBezTo>
                  <a:cubicBezTo>
                    <a:pt x="7315" y="2151"/>
                    <a:pt x="7414" y="2056"/>
                    <a:pt x="7422" y="1928"/>
                  </a:cubicBezTo>
                  <a:lnTo>
                    <a:pt x="7485" y="777"/>
                  </a:lnTo>
                  <a:cubicBezTo>
                    <a:pt x="7485" y="732"/>
                    <a:pt x="7476" y="697"/>
                    <a:pt x="7458" y="661"/>
                  </a:cubicBezTo>
                  <a:cubicBezTo>
                    <a:pt x="7431" y="491"/>
                    <a:pt x="7387" y="331"/>
                    <a:pt x="7271" y="215"/>
                  </a:cubicBezTo>
                  <a:cubicBezTo>
                    <a:pt x="7110" y="37"/>
                    <a:pt x="6869" y="10"/>
                    <a:pt x="663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4"/>
            <p:cNvGrpSpPr/>
            <p:nvPr/>
          </p:nvGrpSpPr>
          <p:grpSpPr>
            <a:xfrm>
              <a:off x="7890341" y="3420911"/>
              <a:ext cx="479370" cy="692405"/>
              <a:chOff x="8409253" y="3420911"/>
              <a:chExt cx="479370" cy="692405"/>
            </a:xfrm>
          </p:grpSpPr>
          <p:sp>
            <p:nvSpPr>
              <p:cNvPr id="558" name="Google Shape;558;p34"/>
              <p:cNvSpPr/>
              <p:nvPr/>
            </p:nvSpPr>
            <p:spPr>
              <a:xfrm>
                <a:off x="8643655" y="3476290"/>
                <a:ext cx="37864" cy="72231"/>
              </a:xfrm>
              <a:custGeom>
                <a:avLst/>
                <a:gdLst/>
                <a:ahLst/>
                <a:cxnLst/>
                <a:rect l="l" t="t" r="r" b="b"/>
                <a:pathLst>
                  <a:path w="964" h="1839" extrusionOk="0">
                    <a:moveTo>
                      <a:pt x="134" y="0"/>
                    </a:moveTo>
                    <a:lnTo>
                      <a:pt x="0" y="1767"/>
                    </a:lnTo>
                    <a:lnTo>
                      <a:pt x="830" y="1838"/>
                    </a:lnTo>
                    <a:lnTo>
                      <a:pt x="964" y="72"/>
                    </a:lnTo>
                    <a:lnTo>
                      <a:pt x="13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8645737" y="3440824"/>
                <a:ext cx="57149" cy="63590"/>
              </a:xfrm>
              <a:custGeom>
                <a:avLst/>
                <a:gdLst/>
                <a:ahLst/>
                <a:cxnLst/>
                <a:rect l="l" t="t" r="r" b="b"/>
                <a:pathLst>
                  <a:path w="1455" h="1619" extrusionOk="0">
                    <a:moveTo>
                      <a:pt x="730" y="1"/>
                    </a:moveTo>
                    <a:cubicBezTo>
                      <a:pt x="367" y="1"/>
                      <a:pt x="62" y="295"/>
                      <a:pt x="37" y="662"/>
                    </a:cubicBezTo>
                    <a:lnTo>
                      <a:pt x="28" y="886"/>
                    </a:lnTo>
                    <a:cubicBezTo>
                      <a:pt x="1" y="1269"/>
                      <a:pt x="304" y="1599"/>
                      <a:pt x="688" y="1617"/>
                    </a:cubicBezTo>
                    <a:cubicBezTo>
                      <a:pt x="704" y="1618"/>
                      <a:pt x="719" y="1619"/>
                      <a:pt x="735" y="1619"/>
                    </a:cubicBezTo>
                    <a:cubicBezTo>
                      <a:pt x="1098" y="1619"/>
                      <a:pt x="1403" y="1325"/>
                      <a:pt x="1428" y="957"/>
                    </a:cubicBezTo>
                    <a:lnTo>
                      <a:pt x="1437" y="734"/>
                    </a:lnTo>
                    <a:cubicBezTo>
                      <a:pt x="1455" y="350"/>
                      <a:pt x="1161" y="20"/>
                      <a:pt x="777" y="2"/>
                    </a:cubicBezTo>
                    <a:cubicBezTo>
                      <a:pt x="761" y="1"/>
                      <a:pt x="745"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8624371" y="3431005"/>
                <a:ext cx="68736" cy="86411"/>
              </a:xfrm>
              <a:custGeom>
                <a:avLst/>
                <a:gdLst/>
                <a:ahLst/>
                <a:cxnLst/>
                <a:rect l="l" t="t" r="r" b="b"/>
                <a:pathLst>
                  <a:path w="1750" h="2200" extrusionOk="0">
                    <a:moveTo>
                      <a:pt x="656" y="0"/>
                    </a:moveTo>
                    <a:cubicBezTo>
                      <a:pt x="366" y="0"/>
                      <a:pt x="124" y="224"/>
                      <a:pt x="99" y="520"/>
                    </a:cubicBezTo>
                    <a:lnTo>
                      <a:pt x="18" y="1564"/>
                    </a:lnTo>
                    <a:cubicBezTo>
                      <a:pt x="1" y="1867"/>
                      <a:pt x="233" y="2135"/>
                      <a:pt x="536" y="2161"/>
                    </a:cubicBezTo>
                    <a:lnTo>
                      <a:pt x="1044" y="2197"/>
                    </a:lnTo>
                    <a:cubicBezTo>
                      <a:pt x="1061" y="2199"/>
                      <a:pt x="1077" y="2199"/>
                      <a:pt x="1093" y="2199"/>
                    </a:cubicBezTo>
                    <a:cubicBezTo>
                      <a:pt x="1384" y="2199"/>
                      <a:pt x="1626" y="1976"/>
                      <a:pt x="1651" y="1689"/>
                    </a:cubicBezTo>
                    <a:lnTo>
                      <a:pt x="1678" y="1314"/>
                    </a:lnTo>
                    <a:lnTo>
                      <a:pt x="1731" y="645"/>
                    </a:lnTo>
                    <a:cubicBezTo>
                      <a:pt x="1749" y="333"/>
                      <a:pt x="1517" y="65"/>
                      <a:pt x="1214" y="38"/>
                    </a:cubicBezTo>
                    <a:lnTo>
                      <a:pt x="705" y="3"/>
                    </a:lnTo>
                    <a:cubicBezTo>
                      <a:pt x="689" y="1"/>
                      <a:pt x="673" y="0"/>
                      <a:pt x="656"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8729160" y="3773888"/>
                <a:ext cx="23841" cy="45208"/>
              </a:xfrm>
              <a:custGeom>
                <a:avLst/>
                <a:gdLst/>
                <a:ahLst/>
                <a:cxnLst/>
                <a:rect l="l" t="t" r="r" b="b"/>
                <a:pathLst>
                  <a:path w="607" h="1151" extrusionOk="0">
                    <a:moveTo>
                      <a:pt x="362" y="1"/>
                    </a:moveTo>
                    <a:cubicBezTo>
                      <a:pt x="223" y="1"/>
                      <a:pt x="61" y="600"/>
                      <a:pt x="36" y="693"/>
                    </a:cubicBezTo>
                    <a:cubicBezTo>
                      <a:pt x="18" y="756"/>
                      <a:pt x="0" y="827"/>
                      <a:pt x="45" y="872"/>
                    </a:cubicBezTo>
                    <a:cubicBezTo>
                      <a:pt x="57" y="878"/>
                      <a:pt x="70" y="884"/>
                      <a:pt x="82" y="884"/>
                    </a:cubicBezTo>
                    <a:cubicBezTo>
                      <a:pt x="88" y="884"/>
                      <a:pt x="93" y="883"/>
                      <a:pt x="98" y="880"/>
                    </a:cubicBezTo>
                    <a:cubicBezTo>
                      <a:pt x="107" y="872"/>
                      <a:pt x="116" y="863"/>
                      <a:pt x="125" y="845"/>
                    </a:cubicBezTo>
                    <a:cubicBezTo>
                      <a:pt x="134" y="809"/>
                      <a:pt x="134" y="764"/>
                      <a:pt x="143" y="720"/>
                    </a:cubicBezTo>
                    <a:cubicBezTo>
                      <a:pt x="152" y="684"/>
                      <a:pt x="178" y="640"/>
                      <a:pt x="214" y="631"/>
                    </a:cubicBezTo>
                    <a:cubicBezTo>
                      <a:pt x="259" y="702"/>
                      <a:pt x="277" y="782"/>
                      <a:pt x="277" y="863"/>
                    </a:cubicBezTo>
                    <a:cubicBezTo>
                      <a:pt x="277" y="916"/>
                      <a:pt x="259" y="970"/>
                      <a:pt x="268" y="1023"/>
                    </a:cubicBezTo>
                    <a:cubicBezTo>
                      <a:pt x="277" y="1086"/>
                      <a:pt x="303" y="1139"/>
                      <a:pt x="357" y="1148"/>
                    </a:cubicBezTo>
                    <a:cubicBezTo>
                      <a:pt x="365" y="1150"/>
                      <a:pt x="372" y="1150"/>
                      <a:pt x="380" y="1150"/>
                    </a:cubicBezTo>
                    <a:cubicBezTo>
                      <a:pt x="417" y="1150"/>
                      <a:pt x="452" y="1133"/>
                      <a:pt x="482" y="1103"/>
                    </a:cubicBezTo>
                    <a:cubicBezTo>
                      <a:pt x="509" y="1068"/>
                      <a:pt x="526" y="1014"/>
                      <a:pt x="535" y="979"/>
                    </a:cubicBezTo>
                    <a:cubicBezTo>
                      <a:pt x="571" y="863"/>
                      <a:pt x="607" y="738"/>
                      <a:pt x="562" y="631"/>
                    </a:cubicBezTo>
                    <a:cubicBezTo>
                      <a:pt x="509" y="497"/>
                      <a:pt x="410" y="434"/>
                      <a:pt x="410" y="274"/>
                    </a:cubicBezTo>
                    <a:cubicBezTo>
                      <a:pt x="410" y="211"/>
                      <a:pt x="464" y="51"/>
                      <a:pt x="384" y="6"/>
                    </a:cubicBezTo>
                    <a:cubicBezTo>
                      <a:pt x="376" y="3"/>
                      <a:pt x="369" y="1"/>
                      <a:pt x="362"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8421861" y="3550287"/>
                <a:ext cx="42066" cy="51296"/>
              </a:xfrm>
              <a:custGeom>
                <a:avLst/>
                <a:gdLst/>
                <a:ahLst/>
                <a:cxnLst/>
                <a:rect l="l" t="t" r="r" b="b"/>
                <a:pathLst>
                  <a:path w="1071" h="1306" extrusionOk="0">
                    <a:moveTo>
                      <a:pt x="124" y="0"/>
                    </a:moveTo>
                    <a:cubicBezTo>
                      <a:pt x="115" y="0"/>
                      <a:pt x="106" y="2"/>
                      <a:pt x="98" y="8"/>
                    </a:cubicBezTo>
                    <a:cubicBezTo>
                      <a:pt x="72" y="17"/>
                      <a:pt x="63" y="52"/>
                      <a:pt x="72" y="79"/>
                    </a:cubicBezTo>
                    <a:cubicBezTo>
                      <a:pt x="81" y="106"/>
                      <a:pt x="107" y="132"/>
                      <a:pt x="125" y="150"/>
                    </a:cubicBezTo>
                    <a:cubicBezTo>
                      <a:pt x="161" y="177"/>
                      <a:pt x="188" y="204"/>
                      <a:pt x="214" y="240"/>
                    </a:cubicBezTo>
                    <a:cubicBezTo>
                      <a:pt x="241" y="257"/>
                      <a:pt x="277" y="293"/>
                      <a:pt x="259" y="329"/>
                    </a:cubicBezTo>
                    <a:cubicBezTo>
                      <a:pt x="250" y="356"/>
                      <a:pt x="232" y="364"/>
                      <a:pt x="214" y="373"/>
                    </a:cubicBezTo>
                    <a:cubicBezTo>
                      <a:pt x="152" y="409"/>
                      <a:pt x="89" y="463"/>
                      <a:pt x="45" y="516"/>
                    </a:cubicBezTo>
                    <a:cubicBezTo>
                      <a:pt x="18" y="534"/>
                      <a:pt x="0" y="570"/>
                      <a:pt x="0" y="605"/>
                    </a:cubicBezTo>
                    <a:cubicBezTo>
                      <a:pt x="0" y="623"/>
                      <a:pt x="9" y="650"/>
                      <a:pt x="18" y="668"/>
                    </a:cubicBezTo>
                    <a:cubicBezTo>
                      <a:pt x="54" y="739"/>
                      <a:pt x="107" y="793"/>
                      <a:pt x="161" y="846"/>
                    </a:cubicBezTo>
                    <a:cubicBezTo>
                      <a:pt x="313" y="962"/>
                      <a:pt x="518" y="998"/>
                      <a:pt x="634" y="1158"/>
                    </a:cubicBezTo>
                    <a:cubicBezTo>
                      <a:pt x="669" y="1212"/>
                      <a:pt x="723" y="1265"/>
                      <a:pt x="759" y="1301"/>
                    </a:cubicBezTo>
                    <a:cubicBezTo>
                      <a:pt x="761" y="1304"/>
                      <a:pt x="765" y="1305"/>
                      <a:pt x="769" y="1305"/>
                    </a:cubicBezTo>
                    <a:cubicBezTo>
                      <a:pt x="790" y="1305"/>
                      <a:pt x="824" y="1272"/>
                      <a:pt x="839" y="1257"/>
                    </a:cubicBezTo>
                    <a:cubicBezTo>
                      <a:pt x="883" y="1239"/>
                      <a:pt x="1071" y="1167"/>
                      <a:pt x="1026" y="1132"/>
                    </a:cubicBezTo>
                    <a:cubicBezTo>
                      <a:pt x="937" y="1034"/>
                      <a:pt x="928" y="1025"/>
                      <a:pt x="875" y="971"/>
                    </a:cubicBezTo>
                    <a:cubicBezTo>
                      <a:pt x="812" y="900"/>
                      <a:pt x="759" y="810"/>
                      <a:pt x="741" y="712"/>
                    </a:cubicBezTo>
                    <a:cubicBezTo>
                      <a:pt x="732" y="632"/>
                      <a:pt x="741" y="543"/>
                      <a:pt x="696" y="471"/>
                    </a:cubicBezTo>
                    <a:cubicBezTo>
                      <a:pt x="678" y="427"/>
                      <a:pt x="643" y="391"/>
                      <a:pt x="607" y="356"/>
                    </a:cubicBezTo>
                    <a:cubicBezTo>
                      <a:pt x="473" y="231"/>
                      <a:pt x="339" y="124"/>
                      <a:pt x="188" y="25"/>
                    </a:cubicBezTo>
                    <a:cubicBezTo>
                      <a:pt x="169" y="13"/>
                      <a:pt x="145" y="0"/>
                      <a:pt x="124"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8696561" y="4056875"/>
                <a:ext cx="18264" cy="28751"/>
              </a:xfrm>
              <a:custGeom>
                <a:avLst/>
                <a:gdLst/>
                <a:ahLst/>
                <a:cxnLst/>
                <a:rect l="l" t="t" r="r" b="b"/>
                <a:pathLst>
                  <a:path w="465" h="732" extrusionOk="0">
                    <a:moveTo>
                      <a:pt x="0" y="0"/>
                    </a:moveTo>
                    <a:lnTo>
                      <a:pt x="0" y="732"/>
                    </a:lnTo>
                    <a:lnTo>
                      <a:pt x="464" y="732"/>
                    </a:lnTo>
                    <a:lnTo>
                      <a:pt x="46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8695147" y="4076513"/>
                <a:ext cx="82051" cy="36803"/>
              </a:xfrm>
              <a:custGeom>
                <a:avLst/>
                <a:gdLst/>
                <a:ahLst/>
                <a:cxnLst/>
                <a:rect l="l" t="t" r="r" b="b"/>
                <a:pathLst>
                  <a:path w="2089" h="937" extrusionOk="0">
                    <a:moveTo>
                      <a:pt x="1" y="0"/>
                    </a:moveTo>
                    <a:lnTo>
                      <a:pt x="1" y="937"/>
                    </a:lnTo>
                    <a:lnTo>
                      <a:pt x="366" y="937"/>
                    </a:lnTo>
                    <a:lnTo>
                      <a:pt x="366" y="758"/>
                    </a:lnTo>
                    <a:lnTo>
                      <a:pt x="447" y="758"/>
                    </a:lnTo>
                    <a:lnTo>
                      <a:pt x="527" y="865"/>
                    </a:lnTo>
                    <a:lnTo>
                      <a:pt x="572" y="937"/>
                    </a:lnTo>
                    <a:lnTo>
                      <a:pt x="2088" y="937"/>
                    </a:lnTo>
                    <a:cubicBezTo>
                      <a:pt x="2088" y="910"/>
                      <a:pt x="2079" y="892"/>
                      <a:pt x="2070" y="865"/>
                    </a:cubicBezTo>
                    <a:cubicBezTo>
                      <a:pt x="1981" y="696"/>
                      <a:pt x="1642" y="553"/>
                      <a:pt x="1410" y="526"/>
                    </a:cubicBezTo>
                    <a:cubicBezTo>
                      <a:pt x="1160" y="491"/>
                      <a:pt x="536"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8715846" y="4110487"/>
                <a:ext cx="61351" cy="2828"/>
              </a:xfrm>
              <a:custGeom>
                <a:avLst/>
                <a:gdLst/>
                <a:ahLst/>
                <a:cxnLst/>
                <a:rect l="l" t="t" r="r" b="b"/>
                <a:pathLst>
                  <a:path w="1562" h="72" extrusionOk="0">
                    <a:moveTo>
                      <a:pt x="0" y="0"/>
                    </a:moveTo>
                    <a:lnTo>
                      <a:pt x="45" y="72"/>
                    </a:lnTo>
                    <a:lnTo>
                      <a:pt x="1561" y="72"/>
                    </a:lnTo>
                    <a:cubicBezTo>
                      <a:pt x="1561" y="45"/>
                      <a:pt x="1552" y="27"/>
                      <a:pt x="1543" y="0"/>
                    </a:cubicBez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8695147"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8583720" y="4056875"/>
                <a:ext cx="18618" cy="28751"/>
              </a:xfrm>
              <a:custGeom>
                <a:avLst/>
                <a:gdLst/>
                <a:ahLst/>
                <a:cxnLst/>
                <a:rect l="l" t="t" r="r" b="b"/>
                <a:pathLst>
                  <a:path w="474" h="732" extrusionOk="0">
                    <a:moveTo>
                      <a:pt x="1" y="0"/>
                    </a:moveTo>
                    <a:lnTo>
                      <a:pt x="1" y="732"/>
                    </a:lnTo>
                    <a:lnTo>
                      <a:pt x="474" y="732"/>
                    </a:lnTo>
                    <a:lnTo>
                      <a:pt x="47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8579517" y="3536148"/>
                <a:ext cx="139867" cy="237668"/>
              </a:xfrm>
              <a:custGeom>
                <a:avLst/>
                <a:gdLst/>
                <a:ahLst/>
                <a:cxnLst/>
                <a:rect l="l" t="t" r="r" b="b"/>
                <a:pathLst>
                  <a:path w="3561" h="6051" extrusionOk="0">
                    <a:moveTo>
                      <a:pt x="1532" y="0"/>
                    </a:moveTo>
                    <a:cubicBezTo>
                      <a:pt x="1445" y="0"/>
                      <a:pt x="1303" y="4"/>
                      <a:pt x="1143" y="20"/>
                    </a:cubicBezTo>
                    <a:cubicBezTo>
                      <a:pt x="768" y="64"/>
                      <a:pt x="304" y="180"/>
                      <a:pt x="242" y="546"/>
                    </a:cubicBezTo>
                    <a:cubicBezTo>
                      <a:pt x="135" y="1170"/>
                      <a:pt x="1" y="5899"/>
                      <a:pt x="1" y="5899"/>
                    </a:cubicBezTo>
                    <a:lnTo>
                      <a:pt x="3105" y="6050"/>
                    </a:lnTo>
                    <a:lnTo>
                      <a:pt x="3212" y="6050"/>
                    </a:lnTo>
                    <a:lnTo>
                      <a:pt x="3462" y="1724"/>
                    </a:lnTo>
                    <a:lnTo>
                      <a:pt x="3533" y="546"/>
                    </a:lnTo>
                    <a:cubicBezTo>
                      <a:pt x="3533" y="546"/>
                      <a:pt x="3560" y="118"/>
                      <a:pt x="2989" y="91"/>
                    </a:cubicBezTo>
                    <a:cubicBezTo>
                      <a:pt x="2963" y="91"/>
                      <a:pt x="2927" y="82"/>
                      <a:pt x="2891" y="82"/>
                    </a:cubicBezTo>
                    <a:cubicBezTo>
                      <a:pt x="2338" y="55"/>
                      <a:pt x="1624" y="2"/>
                      <a:pt x="1624" y="2"/>
                    </a:cubicBezTo>
                    <a:cubicBezTo>
                      <a:pt x="1624" y="2"/>
                      <a:pt x="1590"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8580224" y="3730998"/>
                <a:ext cx="137393" cy="339593"/>
              </a:xfrm>
              <a:custGeom>
                <a:avLst/>
                <a:gdLst/>
                <a:ahLst/>
                <a:cxnLst/>
                <a:rect l="l" t="t" r="r" b="b"/>
                <a:pathLst>
                  <a:path w="3498" h="8646" extrusionOk="0">
                    <a:moveTo>
                      <a:pt x="224" y="1"/>
                    </a:moveTo>
                    <a:lnTo>
                      <a:pt x="1" y="8645"/>
                    </a:lnTo>
                    <a:lnTo>
                      <a:pt x="679" y="8645"/>
                    </a:lnTo>
                    <a:lnTo>
                      <a:pt x="1571" y="1999"/>
                    </a:lnTo>
                    <a:lnTo>
                      <a:pt x="2882" y="8645"/>
                    </a:lnTo>
                    <a:lnTo>
                      <a:pt x="3498" y="8645"/>
                    </a:lnTo>
                    <a:lnTo>
                      <a:pt x="2864" y="135"/>
                    </a:lnTo>
                    <a:lnTo>
                      <a:pt x="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8521702" y="4076513"/>
                <a:ext cx="82051" cy="36803"/>
              </a:xfrm>
              <a:custGeom>
                <a:avLst/>
                <a:gdLst/>
                <a:ahLst/>
                <a:cxnLst/>
                <a:rect l="l" t="t" r="r" b="b"/>
                <a:pathLst>
                  <a:path w="2089" h="937" extrusionOk="0">
                    <a:moveTo>
                      <a:pt x="1553" y="0"/>
                    </a:moveTo>
                    <a:cubicBezTo>
                      <a:pt x="1553" y="0"/>
                      <a:pt x="929" y="491"/>
                      <a:pt x="670" y="526"/>
                    </a:cubicBezTo>
                    <a:cubicBezTo>
                      <a:pt x="447" y="553"/>
                      <a:pt x="108" y="696"/>
                      <a:pt x="19" y="865"/>
                    </a:cubicBezTo>
                    <a:cubicBezTo>
                      <a:pt x="10" y="892"/>
                      <a:pt x="1" y="910"/>
                      <a:pt x="1" y="937"/>
                    </a:cubicBezTo>
                    <a:lnTo>
                      <a:pt x="1517" y="937"/>
                    </a:lnTo>
                    <a:lnTo>
                      <a:pt x="1562" y="865"/>
                    </a:lnTo>
                    <a:lnTo>
                      <a:pt x="1642" y="758"/>
                    </a:lnTo>
                    <a:lnTo>
                      <a:pt x="1723" y="758"/>
                    </a:lnTo>
                    <a:lnTo>
                      <a:pt x="1723" y="937"/>
                    </a:lnTo>
                    <a:lnTo>
                      <a:pt x="2088" y="937"/>
                    </a:ln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8521702" y="4110487"/>
                <a:ext cx="61351" cy="2828"/>
              </a:xfrm>
              <a:custGeom>
                <a:avLst/>
                <a:gdLst/>
                <a:ahLst/>
                <a:cxnLst/>
                <a:rect l="l" t="t" r="r" b="b"/>
                <a:pathLst>
                  <a:path w="1562" h="72" extrusionOk="0">
                    <a:moveTo>
                      <a:pt x="19" y="0"/>
                    </a:moveTo>
                    <a:cubicBezTo>
                      <a:pt x="10" y="27"/>
                      <a:pt x="1" y="45"/>
                      <a:pt x="1" y="72"/>
                    </a:cubicBezTo>
                    <a:lnTo>
                      <a:pt x="1517" y="72"/>
                    </a:lnTo>
                    <a:lnTo>
                      <a:pt x="1562"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8589336"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8587922" y="3768154"/>
                <a:ext cx="107974" cy="10212"/>
              </a:xfrm>
              <a:custGeom>
                <a:avLst/>
                <a:gdLst/>
                <a:ahLst/>
                <a:cxnLst/>
                <a:rect l="l" t="t" r="r" b="b"/>
                <a:pathLst>
                  <a:path w="2749" h="260" extrusionOk="0">
                    <a:moveTo>
                      <a:pt x="1" y="1"/>
                    </a:moveTo>
                    <a:lnTo>
                      <a:pt x="1" y="143"/>
                    </a:lnTo>
                    <a:lnTo>
                      <a:pt x="2749" y="259"/>
                    </a:lnTo>
                    <a:lnTo>
                      <a:pt x="2749" y="259"/>
                    </a:lnTo>
                    <a:lnTo>
                      <a:pt x="2740" y="125"/>
                    </a:lnTo>
                    <a:lnTo>
                      <a:pt x="1" y="1"/>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8519974" y="3541332"/>
                <a:ext cx="101297" cy="142224"/>
              </a:xfrm>
              <a:custGeom>
                <a:avLst/>
                <a:gdLst/>
                <a:ahLst/>
                <a:cxnLst/>
                <a:rect l="l" t="t" r="r" b="b"/>
                <a:pathLst>
                  <a:path w="2579" h="3621" extrusionOk="0">
                    <a:moveTo>
                      <a:pt x="2210" y="1"/>
                    </a:moveTo>
                    <a:cubicBezTo>
                      <a:pt x="2199" y="1"/>
                      <a:pt x="2188" y="2"/>
                      <a:pt x="2177" y="4"/>
                    </a:cubicBezTo>
                    <a:cubicBezTo>
                      <a:pt x="1998" y="39"/>
                      <a:pt x="1695" y="155"/>
                      <a:pt x="1526" y="601"/>
                    </a:cubicBezTo>
                    <a:cubicBezTo>
                      <a:pt x="1276" y="1262"/>
                      <a:pt x="303" y="2974"/>
                      <a:pt x="303" y="2974"/>
                    </a:cubicBezTo>
                    <a:cubicBezTo>
                      <a:pt x="303" y="2974"/>
                      <a:pt x="0" y="3438"/>
                      <a:pt x="268" y="3581"/>
                    </a:cubicBezTo>
                    <a:cubicBezTo>
                      <a:pt x="318" y="3608"/>
                      <a:pt x="362" y="3621"/>
                      <a:pt x="402" y="3621"/>
                    </a:cubicBezTo>
                    <a:cubicBezTo>
                      <a:pt x="574" y="3621"/>
                      <a:pt x="684" y="3380"/>
                      <a:pt x="1017" y="2974"/>
                    </a:cubicBezTo>
                    <a:cubicBezTo>
                      <a:pt x="1392" y="2502"/>
                      <a:pt x="2578" y="833"/>
                      <a:pt x="2391" y="137"/>
                    </a:cubicBezTo>
                    <a:cubicBezTo>
                      <a:pt x="2367" y="59"/>
                      <a:pt x="2295" y="1"/>
                      <a:pt x="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8447077" y="3586657"/>
                <a:ext cx="109349" cy="98233"/>
              </a:xfrm>
              <a:custGeom>
                <a:avLst/>
                <a:gdLst/>
                <a:ahLst/>
                <a:cxnLst/>
                <a:rect l="l" t="t" r="r" b="b"/>
                <a:pathLst>
                  <a:path w="2784" h="2501" extrusionOk="0">
                    <a:moveTo>
                      <a:pt x="250" y="0"/>
                    </a:moveTo>
                    <a:lnTo>
                      <a:pt x="1" y="268"/>
                    </a:lnTo>
                    <a:lnTo>
                      <a:pt x="1687" y="2177"/>
                    </a:lnTo>
                    <a:cubicBezTo>
                      <a:pt x="1687" y="2177"/>
                      <a:pt x="1914" y="2501"/>
                      <a:pt x="2175" y="2501"/>
                    </a:cubicBezTo>
                    <a:cubicBezTo>
                      <a:pt x="2261" y="2501"/>
                      <a:pt x="2350" y="2466"/>
                      <a:pt x="2436" y="2373"/>
                    </a:cubicBezTo>
                    <a:cubicBezTo>
                      <a:pt x="2784" y="1999"/>
                      <a:pt x="1919" y="1437"/>
                      <a:pt x="1919" y="1437"/>
                    </a:cubicBez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8689884" y="3541450"/>
                <a:ext cx="86607" cy="148076"/>
              </a:xfrm>
              <a:custGeom>
                <a:avLst/>
                <a:gdLst/>
                <a:ahLst/>
                <a:cxnLst/>
                <a:rect l="l" t="t" r="r" b="b"/>
                <a:pathLst>
                  <a:path w="2205" h="3770" extrusionOk="0">
                    <a:moveTo>
                      <a:pt x="334" y="1"/>
                    </a:moveTo>
                    <a:cubicBezTo>
                      <a:pt x="263" y="1"/>
                      <a:pt x="196" y="36"/>
                      <a:pt x="161" y="99"/>
                    </a:cubicBezTo>
                    <a:cubicBezTo>
                      <a:pt x="81" y="259"/>
                      <a:pt x="1" y="581"/>
                      <a:pt x="269" y="982"/>
                    </a:cubicBezTo>
                    <a:cubicBezTo>
                      <a:pt x="652" y="1571"/>
                      <a:pt x="1464" y="3364"/>
                      <a:pt x="1464" y="3364"/>
                    </a:cubicBezTo>
                    <a:cubicBezTo>
                      <a:pt x="1464" y="3364"/>
                      <a:pt x="1618" y="3770"/>
                      <a:pt x="1845" y="3770"/>
                    </a:cubicBezTo>
                    <a:cubicBezTo>
                      <a:pt x="1874" y="3770"/>
                      <a:pt x="1905" y="3763"/>
                      <a:pt x="1937" y="3747"/>
                    </a:cubicBezTo>
                    <a:cubicBezTo>
                      <a:pt x="2204" y="3614"/>
                      <a:pt x="2044" y="3408"/>
                      <a:pt x="1883" y="2784"/>
                    </a:cubicBezTo>
                    <a:cubicBezTo>
                      <a:pt x="1723" y="2204"/>
                      <a:pt x="1071" y="259"/>
                      <a:pt x="393" y="10"/>
                    </a:cubicBezTo>
                    <a:cubicBezTo>
                      <a:pt x="374" y="4"/>
                      <a:pt x="353"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8734384" y="3665642"/>
                <a:ext cx="43834" cy="120071"/>
              </a:xfrm>
              <a:custGeom>
                <a:avLst/>
                <a:gdLst/>
                <a:ahLst/>
                <a:cxnLst/>
                <a:rect l="l" t="t" r="r" b="b"/>
                <a:pathLst>
                  <a:path w="1116" h="3057" extrusionOk="0">
                    <a:moveTo>
                      <a:pt x="589" y="1"/>
                    </a:moveTo>
                    <a:cubicBezTo>
                      <a:pt x="164" y="1"/>
                      <a:pt x="197" y="916"/>
                      <a:pt x="197" y="916"/>
                    </a:cubicBezTo>
                    <a:lnTo>
                      <a:pt x="1" y="3003"/>
                    </a:lnTo>
                    <a:lnTo>
                      <a:pt x="349" y="3057"/>
                    </a:lnTo>
                    <a:lnTo>
                      <a:pt x="893" y="701"/>
                    </a:lnTo>
                    <a:cubicBezTo>
                      <a:pt x="893" y="701"/>
                      <a:pt x="1116" y="86"/>
                      <a:pt x="643" y="6"/>
                    </a:cubicBezTo>
                    <a:cubicBezTo>
                      <a:pt x="624" y="2"/>
                      <a:pt x="60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8624371" y="3536148"/>
                <a:ext cx="68736" cy="107306"/>
              </a:xfrm>
              <a:custGeom>
                <a:avLst/>
                <a:gdLst/>
                <a:ahLst/>
                <a:cxnLst/>
                <a:rect l="l" t="t" r="r" b="b"/>
                <a:pathLst>
                  <a:path w="1750" h="2732" extrusionOk="0">
                    <a:moveTo>
                      <a:pt x="390" y="0"/>
                    </a:moveTo>
                    <a:cubicBezTo>
                      <a:pt x="303" y="0"/>
                      <a:pt x="161" y="4"/>
                      <a:pt x="1" y="20"/>
                    </a:cubicBezTo>
                    <a:lnTo>
                      <a:pt x="375" y="2241"/>
                    </a:lnTo>
                    <a:lnTo>
                      <a:pt x="465" y="2732"/>
                    </a:lnTo>
                    <a:lnTo>
                      <a:pt x="705" y="2223"/>
                    </a:lnTo>
                    <a:lnTo>
                      <a:pt x="1749" y="82"/>
                    </a:lnTo>
                    <a:cubicBezTo>
                      <a:pt x="1553" y="73"/>
                      <a:pt x="1330" y="64"/>
                      <a:pt x="1125" y="46"/>
                    </a:cubicBezTo>
                    <a:cubicBezTo>
                      <a:pt x="982" y="38"/>
                      <a:pt x="848" y="29"/>
                      <a:pt x="741" y="20"/>
                    </a:cubicBezTo>
                    <a:cubicBezTo>
                      <a:pt x="589" y="11"/>
                      <a:pt x="482" y="2"/>
                      <a:pt x="482" y="2"/>
                    </a:cubicBezTo>
                    <a:cubicBezTo>
                      <a:pt x="482" y="2"/>
                      <a:pt x="448" y="0"/>
                      <a:pt x="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8639099" y="3536894"/>
                <a:ext cx="29458" cy="106560"/>
              </a:xfrm>
              <a:custGeom>
                <a:avLst/>
                <a:gdLst/>
                <a:ahLst/>
                <a:cxnLst/>
                <a:rect l="l" t="t" r="r" b="b"/>
                <a:pathLst>
                  <a:path w="750" h="2713" extrusionOk="0">
                    <a:moveTo>
                      <a:pt x="366" y="1"/>
                    </a:moveTo>
                    <a:lnTo>
                      <a:pt x="446" y="197"/>
                    </a:lnTo>
                    <a:lnTo>
                      <a:pt x="0" y="2222"/>
                    </a:lnTo>
                    <a:lnTo>
                      <a:pt x="90" y="2713"/>
                    </a:lnTo>
                    <a:lnTo>
                      <a:pt x="330" y="2204"/>
                    </a:lnTo>
                    <a:lnTo>
                      <a:pt x="589" y="197"/>
                    </a:lnTo>
                    <a:lnTo>
                      <a:pt x="750" y="27"/>
                    </a:lnTo>
                    <a:cubicBezTo>
                      <a:pt x="607" y="19"/>
                      <a:pt x="473" y="10"/>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8628220" y="3431005"/>
                <a:ext cx="64886" cy="51611"/>
              </a:xfrm>
              <a:custGeom>
                <a:avLst/>
                <a:gdLst/>
                <a:ahLst/>
                <a:cxnLst/>
                <a:rect l="l" t="t" r="r" b="b"/>
                <a:pathLst>
                  <a:path w="1652" h="1314" extrusionOk="0">
                    <a:moveTo>
                      <a:pt x="558" y="0"/>
                    </a:moveTo>
                    <a:cubicBezTo>
                      <a:pt x="268" y="0"/>
                      <a:pt x="26" y="224"/>
                      <a:pt x="1" y="520"/>
                    </a:cubicBezTo>
                    <a:cubicBezTo>
                      <a:pt x="280" y="570"/>
                      <a:pt x="564" y="602"/>
                      <a:pt x="853" y="602"/>
                    </a:cubicBezTo>
                    <a:cubicBezTo>
                      <a:pt x="978" y="602"/>
                      <a:pt x="1105" y="596"/>
                      <a:pt x="1232" y="582"/>
                    </a:cubicBezTo>
                    <a:lnTo>
                      <a:pt x="1232" y="582"/>
                    </a:lnTo>
                    <a:cubicBezTo>
                      <a:pt x="1223" y="868"/>
                      <a:pt x="1330" y="1109"/>
                      <a:pt x="1580" y="1314"/>
                    </a:cubicBezTo>
                    <a:lnTo>
                      <a:pt x="1633" y="645"/>
                    </a:lnTo>
                    <a:cubicBezTo>
                      <a:pt x="1651" y="333"/>
                      <a:pt x="1419" y="65"/>
                      <a:pt x="1116" y="38"/>
                    </a:cubicBezTo>
                    <a:lnTo>
                      <a:pt x="607" y="3"/>
                    </a:lnTo>
                    <a:cubicBezTo>
                      <a:pt x="591" y="1"/>
                      <a:pt x="575"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8608267" y="3421225"/>
                <a:ext cx="51532" cy="30283"/>
              </a:xfrm>
              <a:custGeom>
                <a:avLst/>
                <a:gdLst/>
                <a:ahLst/>
                <a:cxnLst/>
                <a:rect l="l" t="t" r="r" b="b"/>
                <a:pathLst>
                  <a:path w="1312" h="771" extrusionOk="0">
                    <a:moveTo>
                      <a:pt x="599" y="0"/>
                    </a:moveTo>
                    <a:cubicBezTo>
                      <a:pt x="556" y="0"/>
                      <a:pt x="514" y="4"/>
                      <a:pt x="473" y="11"/>
                    </a:cubicBezTo>
                    <a:cubicBezTo>
                      <a:pt x="313" y="37"/>
                      <a:pt x="152" y="127"/>
                      <a:pt x="72" y="269"/>
                    </a:cubicBezTo>
                    <a:cubicBezTo>
                      <a:pt x="0" y="412"/>
                      <a:pt x="27" y="617"/>
                      <a:pt x="170" y="707"/>
                    </a:cubicBezTo>
                    <a:cubicBezTo>
                      <a:pt x="223" y="733"/>
                      <a:pt x="286" y="751"/>
                      <a:pt x="348" y="760"/>
                    </a:cubicBezTo>
                    <a:cubicBezTo>
                      <a:pt x="396" y="767"/>
                      <a:pt x="444" y="771"/>
                      <a:pt x="493" y="771"/>
                    </a:cubicBezTo>
                    <a:cubicBezTo>
                      <a:pt x="626" y="771"/>
                      <a:pt x="759" y="746"/>
                      <a:pt x="883" y="707"/>
                    </a:cubicBezTo>
                    <a:cubicBezTo>
                      <a:pt x="999" y="671"/>
                      <a:pt x="1312" y="564"/>
                      <a:pt x="1312" y="430"/>
                    </a:cubicBezTo>
                    <a:cubicBezTo>
                      <a:pt x="1312" y="287"/>
                      <a:pt x="1071" y="136"/>
                      <a:pt x="964" y="82"/>
                    </a:cubicBezTo>
                    <a:cubicBezTo>
                      <a:pt x="851" y="29"/>
                      <a:pt x="723" y="0"/>
                      <a:pt x="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8636625" y="3420911"/>
                <a:ext cx="66615" cy="66065"/>
              </a:xfrm>
              <a:custGeom>
                <a:avLst/>
                <a:gdLst/>
                <a:ahLst/>
                <a:cxnLst/>
                <a:rect l="l" t="t" r="r" b="b"/>
                <a:pathLst>
                  <a:path w="1696" h="1682" extrusionOk="0">
                    <a:moveTo>
                      <a:pt x="848" y="1"/>
                    </a:moveTo>
                    <a:cubicBezTo>
                      <a:pt x="706" y="1"/>
                      <a:pt x="1" y="170"/>
                      <a:pt x="224" y="465"/>
                    </a:cubicBezTo>
                    <a:cubicBezTo>
                      <a:pt x="313" y="581"/>
                      <a:pt x="563" y="599"/>
                      <a:pt x="688" y="643"/>
                    </a:cubicBezTo>
                    <a:cubicBezTo>
                      <a:pt x="822" y="688"/>
                      <a:pt x="964" y="750"/>
                      <a:pt x="1054" y="884"/>
                    </a:cubicBezTo>
                    <a:cubicBezTo>
                      <a:pt x="1161" y="1027"/>
                      <a:pt x="1187" y="1223"/>
                      <a:pt x="1205" y="1410"/>
                    </a:cubicBezTo>
                    <a:cubicBezTo>
                      <a:pt x="1205" y="1517"/>
                      <a:pt x="1223" y="1642"/>
                      <a:pt x="1312" y="1678"/>
                    </a:cubicBezTo>
                    <a:cubicBezTo>
                      <a:pt x="1323" y="1681"/>
                      <a:pt x="1332" y="1682"/>
                      <a:pt x="1342" y="1682"/>
                    </a:cubicBezTo>
                    <a:cubicBezTo>
                      <a:pt x="1364" y="1682"/>
                      <a:pt x="1383" y="1675"/>
                      <a:pt x="1401" y="1669"/>
                    </a:cubicBezTo>
                    <a:cubicBezTo>
                      <a:pt x="1509" y="1633"/>
                      <a:pt x="1580" y="1535"/>
                      <a:pt x="1625" y="1428"/>
                    </a:cubicBezTo>
                    <a:cubicBezTo>
                      <a:pt x="1660" y="1312"/>
                      <a:pt x="1669" y="1196"/>
                      <a:pt x="1678" y="1071"/>
                    </a:cubicBezTo>
                    <a:cubicBezTo>
                      <a:pt x="1696" y="768"/>
                      <a:pt x="1678" y="420"/>
                      <a:pt x="1482" y="215"/>
                    </a:cubicBezTo>
                    <a:cubicBezTo>
                      <a:pt x="1321" y="37"/>
                      <a:pt x="1071"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675548" y="3467178"/>
                <a:ext cx="16850" cy="16850"/>
              </a:xfrm>
              <a:custGeom>
                <a:avLst/>
                <a:gdLst/>
                <a:ahLst/>
                <a:cxnLst/>
                <a:rect l="l" t="t" r="r" b="b"/>
                <a:pathLst>
                  <a:path w="429" h="429" extrusionOk="0">
                    <a:moveTo>
                      <a:pt x="223" y="0"/>
                    </a:moveTo>
                    <a:cubicBezTo>
                      <a:pt x="107" y="0"/>
                      <a:pt x="9" y="90"/>
                      <a:pt x="9" y="206"/>
                    </a:cubicBezTo>
                    <a:cubicBezTo>
                      <a:pt x="0" y="322"/>
                      <a:pt x="89" y="420"/>
                      <a:pt x="205" y="429"/>
                    </a:cubicBezTo>
                    <a:cubicBezTo>
                      <a:pt x="321" y="429"/>
                      <a:pt x="419" y="339"/>
                      <a:pt x="428" y="223"/>
                    </a:cubicBezTo>
                    <a:cubicBezTo>
                      <a:pt x="428" y="107"/>
                      <a:pt x="339" y="9"/>
                      <a:pt x="223"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638746" y="3568786"/>
                <a:ext cx="53300" cy="202201"/>
              </a:xfrm>
              <a:custGeom>
                <a:avLst/>
                <a:gdLst/>
                <a:ahLst/>
                <a:cxnLst/>
                <a:rect l="l" t="t" r="r" b="b"/>
                <a:pathLst>
                  <a:path w="1357" h="5148" extrusionOk="0">
                    <a:moveTo>
                      <a:pt x="1330" y="0"/>
                    </a:moveTo>
                    <a:cubicBezTo>
                      <a:pt x="1330" y="0"/>
                      <a:pt x="1321" y="0"/>
                      <a:pt x="1321" y="9"/>
                    </a:cubicBezTo>
                    <a:lnTo>
                      <a:pt x="1339" y="589"/>
                    </a:lnTo>
                    <a:lnTo>
                      <a:pt x="81" y="1972"/>
                    </a:lnTo>
                    <a:lnTo>
                      <a:pt x="72" y="1972"/>
                    </a:lnTo>
                    <a:cubicBezTo>
                      <a:pt x="54" y="3043"/>
                      <a:pt x="18" y="5077"/>
                      <a:pt x="0" y="5130"/>
                    </a:cubicBezTo>
                    <a:cubicBezTo>
                      <a:pt x="0" y="5139"/>
                      <a:pt x="0" y="5148"/>
                      <a:pt x="9" y="5148"/>
                    </a:cubicBezTo>
                    <a:cubicBezTo>
                      <a:pt x="18" y="5148"/>
                      <a:pt x="18" y="5148"/>
                      <a:pt x="18" y="5139"/>
                    </a:cubicBezTo>
                    <a:cubicBezTo>
                      <a:pt x="36" y="5085"/>
                      <a:pt x="90" y="2150"/>
                      <a:pt x="99" y="1981"/>
                    </a:cubicBezTo>
                    <a:lnTo>
                      <a:pt x="1356" y="598"/>
                    </a:lnTo>
                    <a:cubicBezTo>
                      <a:pt x="1356" y="598"/>
                      <a:pt x="1356" y="589"/>
                      <a:pt x="1356" y="589"/>
                    </a:cubicBezTo>
                    <a:lnTo>
                      <a:pt x="1339" y="9"/>
                    </a:lnTo>
                    <a:cubicBezTo>
                      <a:pt x="1339" y="0"/>
                      <a:pt x="1339" y="0"/>
                      <a:pt x="1330" y="0"/>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611056" y="3571222"/>
                <a:ext cx="31226" cy="75374"/>
              </a:xfrm>
              <a:custGeom>
                <a:avLst/>
                <a:gdLst/>
                <a:ahLst/>
                <a:cxnLst/>
                <a:rect l="l" t="t" r="r" b="b"/>
                <a:pathLst>
                  <a:path w="795" h="1919" extrusionOk="0">
                    <a:moveTo>
                      <a:pt x="27" y="1"/>
                    </a:moveTo>
                    <a:cubicBezTo>
                      <a:pt x="27" y="1"/>
                      <a:pt x="18" y="1"/>
                      <a:pt x="18" y="10"/>
                    </a:cubicBezTo>
                    <a:lnTo>
                      <a:pt x="1" y="616"/>
                    </a:lnTo>
                    <a:cubicBezTo>
                      <a:pt x="1" y="625"/>
                      <a:pt x="10" y="625"/>
                      <a:pt x="10" y="625"/>
                    </a:cubicBezTo>
                    <a:lnTo>
                      <a:pt x="777" y="1910"/>
                    </a:lnTo>
                    <a:cubicBezTo>
                      <a:pt x="777" y="1910"/>
                      <a:pt x="777" y="1919"/>
                      <a:pt x="786" y="1919"/>
                    </a:cubicBezTo>
                    <a:cubicBezTo>
                      <a:pt x="795" y="1910"/>
                      <a:pt x="795" y="1901"/>
                      <a:pt x="795" y="1901"/>
                    </a:cubicBezTo>
                    <a:lnTo>
                      <a:pt x="27" y="616"/>
                    </a:lnTo>
                    <a:lnTo>
                      <a:pt x="36" y="10"/>
                    </a:lnTo>
                    <a:cubicBezTo>
                      <a:pt x="36" y="1"/>
                      <a:pt x="36" y="1"/>
                      <a:pt x="27" y="1"/>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8734384" y="3780408"/>
                <a:ext cx="14415" cy="5302"/>
              </a:xfrm>
              <a:custGeom>
                <a:avLst/>
                <a:gdLst/>
                <a:ahLst/>
                <a:cxnLst/>
                <a:rect l="l" t="t" r="r" b="b"/>
                <a:pathLst>
                  <a:path w="367" h="135" extrusionOk="0">
                    <a:moveTo>
                      <a:pt x="10" y="1"/>
                    </a:moveTo>
                    <a:lnTo>
                      <a:pt x="1" y="81"/>
                    </a:lnTo>
                    <a:lnTo>
                      <a:pt x="349" y="135"/>
                    </a:lnTo>
                    <a:lnTo>
                      <a:pt x="367" y="63"/>
                    </a:lnTo>
                    <a:lnTo>
                      <a:pt x="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8447077" y="3586657"/>
                <a:ext cx="14061" cy="13708"/>
              </a:xfrm>
              <a:custGeom>
                <a:avLst/>
                <a:gdLst/>
                <a:ahLst/>
                <a:cxnLst/>
                <a:rect l="l" t="t" r="r" b="b"/>
                <a:pathLst>
                  <a:path w="358" h="349" extrusionOk="0">
                    <a:moveTo>
                      <a:pt x="250" y="0"/>
                    </a:moveTo>
                    <a:lnTo>
                      <a:pt x="1" y="268"/>
                    </a:lnTo>
                    <a:lnTo>
                      <a:pt x="72" y="348"/>
                    </a:lnTo>
                    <a:lnTo>
                      <a:pt x="357" y="90"/>
                    </a:lnTo>
                    <a:lnTo>
                      <a:pt x="2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8409253" y="3685477"/>
                <a:ext cx="463946" cy="194502"/>
              </a:xfrm>
              <a:custGeom>
                <a:avLst/>
                <a:gdLst/>
                <a:ahLst/>
                <a:cxnLst/>
                <a:rect l="l" t="t" r="r" b="b"/>
                <a:pathLst>
                  <a:path w="11812" h="4952" extrusionOk="0">
                    <a:moveTo>
                      <a:pt x="0" y="0"/>
                    </a:moveTo>
                    <a:lnTo>
                      <a:pt x="1017" y="857"/>
                    </a:lnTo>
                    <a:lnTo>
                      <a:pt x="1044" y="874"/>
                    </a:lnTo>
                    <a:lnTo>
                      <a:pt x="11490" y="4951"/>
                    </a:lnTo>
                    <a:lnTo>
                      <a:pt x="11812" y="4140"/>
                    </a:lnTo>
                    <a:lnTo>
                      <a:pt x="1356" y="63"/>
                    </a:lnTo>
                    <a:lnTo>
                      <a:pt x="1329" y="6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8409253" y="3685477"/>
                <a:ext cx="52239" cy="33661"/>
              </a:xfrm>
              <a:custGeom>
                <a:avLst/>
                <a:gdLst/>
                <a:ahLst/>
                <a:cxnLst/>
                <a:rect l="l" t="t" r="r" b="b"/>
                <a:pathLst>
                  <a:path w="1330" h="857" extrusionOk="0">
                    <a:moveTo>
                      <a:pt x="0" y="0"/>
                    </a:moveTo>
                    <a:lnTo>
                      <a:pt x="464" y="393"/>
                    </a:lnTo>
                    <a:lnTo>
                      <a:pt x="1017" y="857"/>
                    </a:lnTo>
                    <a:lnTo>
                      <a:pt x="1329" y="63"/>
                    </a:lnTo>
                    <a:lnTo>
                      <a:pt x="607" y="2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8838467" y="3839283"/>
                <a:ext cx="34721" cy="40691"/>
              </a:xfrm>
              <a:custGeom>
                <a:avLst/>
                <a:gdLst/>
                <a:ahLst/>
                <a:cxnLst/>
                <a:rect l="l" t="t" r="r" b="b"/>
                <a:pathLst>
                  <a:path w="884" h="1036" extrusionOk="0">
                    <a:moveTo>
                      <a:pt x="322" y="1"/>
                    </a:moveTo>
                    <a:lnTo>
                      <a:pt x="0" y="812"/>
                    </a:lnTo>
                    <a:lnTo>
                      <a:pt x="562" y="1035"/>
                    </a:lnTo>
                    <a:lnTo>
                      <a:pt x="884" y="224"/>
                    </a:lnTo>
                    <a:lnTo>
                      <a:pt x="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8860540" y="3848042"/>
                <a:ext cx="28083" cy="37864"/>
              </a:xfrm>
              <a:custGeom>
                <a:avLst/>
                <a:gdLst/>
                <a:ahLst/>
                <a:cxnLst/>
                <a:rect l="l" t="t" r="r" b="b"/>
                <a:pathLst>
                  <a:path w="715" h="964" extrusionOk="0">
                    <a:moveTo>
                      <a:pt x="322" y="1"/>
                    </a:moveTo>
                    <a:lnTo>
                      <a:pt x="0" y="812"/>
                    </a:lnTo>
                    <a:lnTo>
                      <a:pt x="393" y="964"/>
                    </a:lnTo>
                    <a:lnTo>
                      <a:pt x="714" y="152"/>
                    </a:lnTo>
                    <a:lnTo>
                      <a:pt x="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8409253" y="3685477"/>
                <a:ext cx="23488" cy="15436"/>
              </a:xfrm>
              <a:custGeom>
                <a:avLst/>
                <a:gdLst/>
                <a:ahLst/>
                <a:cxnLst/>
                <a:rect l="l" t="t" r="r" b="b"/>
                <a:pathLst>
                  <a:path w="598" h="393" extrusionOk="0">
                    <a:moveTo>
                      <a:pt x="0" y="0"/>
                    </a:moveTo>
                    <a:lnTo>
                      <a:pt x="464" y="393"/>
                    </a:lnTo>
                    <a:lnTo>
                      <a:pt x="598" y="2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8409253" y="3685477"/>
                <a:ext cx="473058" cy="200433"/>
              </a:xfrm>
              <a:custGeom>
                <a:avLst/>
                <a:gdLst/>
                <a:ahLst/>
                <a:cxnLst/>
                <a:rect l="l" t="t" r="r" b="b"/>
                <a:pathLst>
                  <a:path w="12044" h="5103" extrusionOk="0">
                    <a:moveTo>
                      <a:pt x="0" y="0"/>
                    </a:moveTo>
                    <a:lnTo>
                      <a:pt x="464" y="393"/>
                    </a:lnTo>
                    <a:lnTo>
                      <a:pt x="1017" y="857"/>
                    </a:lnTo>
                    <a:lnTo>
                      <a:pt x="1044" y="874"/>
                    </a:lnTo>
                    <a:lnTo>
                      <a:pt x="10928" y="4728"/>
                    </a:lnTo>
                    <a:lnTo>
                      <a:pt x="11490" y="4951"/>
                    </a:lnTo>
                    <a:lnTo>
                      <a:pt x="11883" y="5103"/>
                    </a:lnTo>
                    <a:lnTo>
                      <a:pt x="12044" y="4693"/>
                    </a:lnTo>
                    <a:lnTo>
                      <a:pt x="0"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8737566" y="3789991"/>
                <a:ext cx="16850" cy="21485"/>
              </a:xfrm>
              <a:custGeom>
                <a:avLst/>
                <a:gdLst/>
                <a:ahLst/>
                <a:cxnLst/>
                <a:rect l="l" t="t" r="r" b="b"/>
                <a:pathLst>
                  <a:path w="429" h="547" extrusionOk="0">
                    <a:moveTo>
                      <a:pt x="124" y="1"/>
                    </a:moveTo>
                    <a:cubicBezTo>
                      <a:pt x="113" y="1"/>
                      <a:pt x="101" y="3"/>
                      <a:pt x="89" y="7"/>
                    </a:cubicBezTo>
                    <a:cubicBezTo>
                      <a:pt x="27" y="15"/>
                      <a:pt x="0" y="78"/>
                      <a:pt x="18" y="131"/>
                    </a:cubicBezTo>
                    <a:cubicBezTo>
                      <a:pt x="45" y="194"/>
                      <a:pt x="45" y="265"/>
                      <a:pt x="54" y="337"/>
                    </a:cubicBezTo>
                    <a:cubicBezTo>
                      <a:pt x="54" y="372"/>
                      <a:pt x="54" y="408"/>
                      <a:pt x="72" y="444"/>
                    </a:cubicBezTo>
                    <a:cubicBezTo>
                      <a:pt x="98" y="497"/>
                      <a:pt x="170" y="524"/>
                      <a:pt x="232" y="542"/>
                    </a:cubicBezTo>
                    <a:cubicBezTo>
                      <a:pt x="249" y="545"/>
                      <a:pt x="267" y="546"/>
                      <a:pt x="285" y="546"/>
                    </a:cubicBezTo>
                    <a:cubicBezTo>
                      <a:pt x="326" y="546"/>
                      <a:pt x="368" y="537"/>
                      <a:pt x="393" y="506"/>
                    </a:cubicBezTo>
                    <a:cubicBezTo>
                      <a:pt x="402" y="488"/>
                      <a:pt x="411" y="462"/>
                      <a:pt x="411" y="444"/>
                    </a:cubicBezTo>
                    <a:cubicBezTo>
                      <a:pt x="428" y="292"/>
                      <a:pt x="357" y="140"/>
                      <a:pt x="241" y="51"/>
                    </a:cubicBezTo>
                    <a:cubicBezTo>
                      <a:pt x="206" y="23"/>
                      <a:pt x="166" y="1"/>
                      <a:pt x="124"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34"/>
          <p:cNvGrpSpPr/>
          <p:nvPr/>
        </p:nvGrpSpPr>
        <p:grpSpPr>
          <a:xfrm>
            <a:off x="5712542" y="854943"/>
            <a:ext cx="640817" cy="538245"/>
            <a:chOff x="2869533" y="318283"/>
            <a:chExt cx="102176" cy="85817"/>
          </a:xfrm>
        </p:grpSpPr>
        <p:sp>
          <p:nvSpPr>
            <p:cNvPr id="596" name="Google Shape;596;p34"/>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4"/>
            <p:cNvGrpSpPr/>
            <p:nvPr/>
          </p:nvGrpSpPr>
          <p:grpSpPr>
            <a:xfrm>
              <a:off x="2869754" y="318941"/>
              <a:ext cx="101955" cy="84600"/>
              <a:chOff x="2854604" y="2360241"/>
              <a:chExt cx="101955" cy="84600"/>
            </a:xfrm>
          </p:grpSpPr>
          <p:sp>
            <p:nvSpPr>
              <p:cNvPr id="598" name="Google Shape;598;p34"/>
              <p:cNvSpPr/>
              <p:nvPr/>
            </p:nvSpPr>
            <p:spPr>
              <a:xfrm>
                <a:off x="2854604" y="2360241"/>
                <a:ext cx="84600" cy="84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 name="Google Shape;600;p34"/>
          <p:cNvGrpSpPr/>
          <p:nvPr/>
        </p:nvGrpSpPr>
        <p:grpSpPr>
          <a:xfrm>
            <a:off x="5632344" y="1539932"/>
            <a:ext cx="2397697" cy="685325"/>
            <a:chOff x="5632344" y="1539932"/>
            <a:chExt cx="2397697" cy="685325"/>
          </a:xfrm>
        </p:grpSpPr>
        <p:sp>
          <p:nvSpPr>
            <p:cNvPr id="601" name="Google Shape;601;p34"/>
            <p:cNvSpPr/>
            <p:nvPr/>
          </p:nvSpPr>
          <p:spPr>
            <a:xfrm>
              <a:off x="5632344" y="20229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7826344" y="15399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34"/>
          <p:cNvSpPr/>
          <p:nvPr/>
        </p:nvSpPr>
        <p:spPr>
          <a:xfrm>
            <a:off x="1640969" y="12425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a:extLst>
              <a:ext uri="{FF2B5EF4-FFF2-40B4-BE49-F238E27FC236}">
                <a16:creationId xmlns:a16="http://schemas.microsoft.com/office/drawing/2014/main" id="{E0CFADB3-D66E-0B73-8959-9830C389DCC2}"/>
              </a:ext>
            </a:extLst>
          </p:cNvPr>
          <p:cNvPicPr>
            <a:picLocks noChangeAspect="1"/>
          </p:cNvPicPr>
          <p:nvPr/>
        </p:nvPicPr>
        <p:blipFill>
          <a:blip r:embed="rId3"/>
          <a:stretch>
            <a:fillRect/>
          </a:stretch>
        </p:blipFill>
        <p:spPr>
          <a:xfrm>
            <a:off x="6636982" y="4267733"/>
            <a:ext cx="2507018" cy="875767"/>
          </a:xfrm>
          <a:prstGeom prst="rect">
            <a:avLst/>
          </a:prstGeom>
        </p:spPr>
      </p:pic>
      <p:pic>
        <p:nvPicPr>
          <p:cNvPr id="3" name="Imagen 2">
            <a:extLst>
              <a:ext uri="{FF2B5EF4-FFF2-40B4-BE49-F238E27FC236}">
                <a16:creationId xmlns:a16="http://schemas.microsoft.com/office/drawing/2014/main" id="{7D25F928-C1A0-AA69-D6C6-A27AA2E93D6B}"/>
              </a:ext>
            </a:extLst>
          </p:cNvPr>
          <p:cNvPicPr>
            <a:picLocks noChangeAspect="1"/>
          </p:cNvPicPr>
          <p:nvPr/>
        </p:nvPicPr>
        <p:blipFill>
          <a:blip r:embed="rId3"/>
          <a:stretch>
            <a:fillRect/>
          </a:stretch>
        </p:blipFill>
        <p:spPr>
          <a:xfrm>
            <a:off x="6789382" y="4420133"/>
            <a:ext cx="2507018" cy="875767"/>
          </a:xfrm>
          <a:prstGeom prst="rect">
            <a:avLst/>
          </a:prstGeom>
        </p:spPr>
      </p:pic>
    </p:spTree>
    <p:extLst>
      <p:ext uri="{BB962C8B-B14F-4D97-AF65-F5344CB8AC3E}">
        <p14:creationId xmlns:p14="http://schemas.microsoft.com/office/powerpoint/2010/main" val="384851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p35"/>
          <p:cNvSpPr/>
          <p:nvPr/>
        </p:nvSpPr>
        <p:spPr>
          <a:xfrm>
            <a:off x="1006838" y="1805147"/>
            <a:ext cx="906600" cy="90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7230550" y="3126497"/>
            <a:ext cx="906600" cy="90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5"/>
          <p:cNvSpPr txBox="1">
            <a:spLocks noGrp="1"/>
          </p:cNvSpPr>
          <p:nvPr>
            <p:ph type="subTitle" idx="1"/>
          </p:nvPr>
        </p:nvSpPr>
        <p:spPr>
          <a:xfrm>
            <a:off x="1840085" y="1414035"/>
            <a:ext cx="5288478" cy="2315430"/>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s-MX" sz="1800">
                <a:latin typeface="Calibri"/>
                <a:ea typeface="Calibri"/>
                <a:cs typeface="Calibri"/>
              </a:rPr>
              <a:t>      </a:t>
            </a:r>
            <a:r>
              <a:rPr lang="es-ES" sz="1800">
                <a:latin typeface="Calibri"/>
                <a:ea typeface="Calibri"/>
                <a:cs typeface="Calibri"/>
              </a:rPr>
              <a:t>En </a:t>
            </a:r>
            <a:r>
              <a:rPr lang="es-ES" sz="1800">
                <a:effectLst/>
                <a:latin typeface="Calibri"/>
                <a:ea typeface="Calibri"/>
                <a:cs typeface="Calibri"/>
              </a:rPr>
              <a:t>esta modalidad se asigna una tarifa diferencial, a estudiantes en edad escolar y universitarios de Medellín, que utilizan el Sistema de Transporte Masivo de la Ciudad (Metro, Metroplús, Metrocable, Alimentadores, Metro y Tranvía), como medio para trasladarse hasta la Institución Educativa y de regreso hacia su residencia.</a:t>
            </a:r>
            <a:endParaRPr lang="es-CO" sz="1800">
              <a:effectLst/>
              <a:latin typeface="Calibri"/>
              <a:ea typeface="Calibri"/>
              <a:cs typeface="Calibri"/>
            </a:endParaRPr>
          </a:p>
        </p:txBody>
      </p:sp>
      <p:grpSp>
        <p:nvGrpSpPr>
          <p:cNvPr id="615" name="Google Shape;615;p35"/>
          <p:cNvGrpSpPr/>
          <p:nvPr/>
        </p:nvGrpSpPr>
        <p:grpSpPr>
          <a:xfrm>
            <a:off x="7436141" y="3332554"/>
            <a:ext cx="495429" cy="494508"/>
            <a:chOff x="1279929" y="1380479"/>
            <a:chExt cx="495429" cy="494508"/>
          </a:xfrm>
        </p:grpSpPr>
        <p:sp>
          <p:nvSpPr>
            <p:cNvPr id="616" name="Google Shape;616;p35"/>
            <p:cNvSpPr/>
            <p:nvPr/>
          </p:nvSpPr>
          <p:spPr>
            <a:xfrm>
              <a:off x="1454864" y="1468314"/>
              <a:ext cx="145471" cy="144734"/>
            </a:xfrm>
            <a:custGeom>
              <a:avLst/>
              <a:gdLst/>
              <a:ahLst/>
              <a:cxnLst/>
              <a:rect l="l" t="t" r="r" b="b"/>
              <a:pathLst>
                <a:path w="1580" h="1572" extrusionOk="0">
                  <a:moveTo>
                    <a:pt x="1103" y="391"/>
                  </a:moveTo>
                  <a:cubicBezTo>
                    <a:pt x="1143" y="391"/>
                    <a:pt x="1183" y="407"/>
                    <a:pt x="1214" y="438"/>
                  </a:cubicBezTo>
                  <a:cubicBezTo>
                    <a:pt x="1277" y="501"/>
                    <a:pt x="1277" y="599"/>
                    <a:pt x="1214" y="661"/>
                  </a:cubicBezTo>
                  <a:lnTo>
                    <a:pt x="741" y="1134"/>
                  </a:lnTo>
                  <a:cubicBezTo>
                    <a:pt x="710" y="1165"/>
                    <a:pt x="670" y="1181"/>
                    <a:pt x="630" y="1181"/>
                  </a:cubicBezTo>
                  <a:cubicBezTo>
                    <a:pt x="590" y="1181"/>
                    <a:pt x="550" y="1165"/>
                    <a:pt x="518" y="1134"/>
                  </a:cubicBezTo>
                  <a:lnTo>
                    <a:pt x="286" y="893"/>
                  </a:lnTo>
                  <a:cubicBezTo>
                    <a:pt x="224" y="831"/>
                    <a:pt x="224" y="732"/>
                    <a:pt x="286" y="670"/>
                  </a:cubicBezTo>
                  <a:cubicBezTo>
                    <a:pt x="313" y="643"/>
                    <a:pt x="353" y="630"/>
                    <a:pt x="395" y="630"/>
                  </a:cubicBezTo>
                  <a:cubicBezTo>
                    <a:pt x="436" y="630"/>
                    <a:pt x="478" y="643"/>
                    <a:pt x="509" y="670"/>
                  </a:cubicBezTo>
                  <a:lnTo>
                    <a:pt x="634" y="795"/>
                  </a:lnTo>
                  <a:lnTo>
                    <a:pt x="991" y="438"/>
                  </a:lnTo>
                  <a:cubicBezTo>
                    <a:pt x="1022" y="407"/>
                    <a:pt x="1063" y="391"/>
                    <a:pt x="1103" y="391"/>
                  </a:cubicBezTo>
                  <a:close/>
                  <a:moveTo>
                    <a:pt x="786" y="1"/>
                  </a:moveTo>
                  <a:cubicBezTo>
                    <a:pt x="358" y="1"/>
                    <a:pt x="1" y="349"/>
                    <a:pt x="1" y="786"/>
                  </a:cubicBezTo>
                  <a:cubicBezTo>
                    <a:pt x="1" y="1223"/>
                    <a:pt x="358" y="1571"/>
                    <a:pt x="786" y="1571"/>
                  </a:cubicBezTo>
                  <a:cubicBezTo>
                    <a:pt x="1223" y="1571"/>
                    <a:pt x="1580" y="1223"/>
                    <a:pt x="1580" y="786"/>
                  </a:cubicBezTo>
                  <a:cubicBezTo>
                    <a:pt x="1580" y="349"/>
                    <a:pt x="1223"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1279929" y="1380479"/>
              <a:ext cx="495429" cy="494508"/>
            </a:xfrm>
            <a:custGeom>
              <a:avLst/>
              <a:gdLst/>
              <a:ahLst/>
              <a:cxnLst/>
              <a:rect l="l" t="t" r="r" b="b"/>
              <a:pathLst>
                <a:path w="5381" h="5371" extrusionOk="0">
                  <a:moveTo>
                    <a:pt x="955" y="955"/>
                  </a:moveTo>
                  <a:lnTo>
                    <a:pt x="955" y="1740"/>
                  </a:lnTo>
                  <a:cubicBezTo>
                    <a:pt x="955" y="2008"/>
                    <a:pt x="1018" y="2257"/>
                    <a:pt x="1125" y="2480"/>
                  </a:cubicBezTo>
                  <a:cubicBezTo>
                    <a:pt x="670" y="2347"/>
                    <a:pt x="322" y="1927"/>
                    <a:pt x="322" y="1428"/>
                  </a:cubicBezTo>
                  <a:lnTo>
                    <a:pt x="322" y="955"/>
                  </a:lnTo>
                  <a:close/>
                  <a:moveTo>
                    <a:pt x="5068" y="955"/>
                  </a:moveTo>
                  <a:lnTo>
                    <a:pt x="5068" y="1428"/>
                  </a:lnTo>
                  <a:cubicBezTo>
                    <a:pt x="5068" y="1927"/>
                    <a:pt x="4720" y="2347"/>
                    <a:pt x="4256" y="2480"/>
                  </a:cubicBezTo>
                  <a:cubicBezTo>
                    <a:pt x="4363" y="2257"/>
                    <a:pt x="4426" y="2008"/>
                    <a:pt x="4426" y="1740"/>
                  </a:cubicBezTo>
                  <a:lnTo>
                    <a:pt x="4426" y="955"/>
                  </a:lnTo>
                  <a:close/>
                  <a:moveTo>
                    <a:pt x="2686" y="634"/>
                  </a:moveTo>
                  <a:cubicBezTo>
                    <a:pt x="3293" y="634"/>
                    <a:pt x="3792" y="1133"/>
                    <a:pt x="3792" y="1740"/>
                  </a:cubicBezTo>
                  <a:cubicBezTo>
                    <a:pt x="3792" y="2347"/>
                    <a:pt x="3293" y="2846"/>
                    <a:pt x="2686" y="2846"/>
                  </a:cubicBezTo>
                  <a:cubicBezTo>
                    <a:pt x="2079" y="2846"/>
                    <a:pt x="1589" y="2347"/>
                    <a:pt x="1589" y="1740"/>
                  </a:cubicBezTo>
                  <a:cubicBezTo>
                    <a:pt x="1589" y="1133"/>
                    <a:pt x="2079" y="634"/>
                    <a:pt x="2686" y="634"/>
                  </a:cubicBezTo>
                  <a:close/>
                  <a:moveTo>
                    <a:pt x="804" y="0"/>
                  </a:moveTo>
                  <a:cubicBezTo>
                    <a:pt x="723" y="0"/>
                    <a:pt x="652" y="54"/>
                    <a:pt x="643" y="134"/>
                  </a:cubicBezTo>
                  <a:cubicBezTo>
                    <a:pt x="634" y="232"/>
                    <a:pt x="706" y="313"/>
                    <a:pt x="804" y="313"/>
                  </a:cubicBezTo>
                  <a:cubicBezTo>
                    <a:pt x="884" y="313"/>
                    <a:pt x="955" y="384"/>
                    <a:pt x="955" y="473"/>
                  </a:cubicBezTo>
                  <a:lnTo>
                    <a:pt x="955" y="634"/>
                  </a:lnTo>
                  <a:lnTo>
                    <a:pt x="161" y="634"/>
                  </a:lnTo>
                  <a:cubicBezTo>
                    <a:pt x="72" y="634"/>
                    <a:pt x="1" y="705"/>
                    <a:pt x="1" y="794"/>
                  </a:cubicBezTo>
                  <a:lnTo>
                    <a:pt x="1" y="1428"/>
                  </a:lnTo>
                  <a:cubicBezTo>
                    <a:pt x="1" y="2177"/>
                    <a:pt x="607" y="2793"/>
                    <a:pt x="1348" y="2837"/>
                  </a:cubicBezTo>
                  <a:cubicBezTo>
                    <a:pt x="1633" y="3185"/>
                    <a:pt x="2062" y="3417"/>
                    <a:pt x="2534" y="3462"/>
                  </a:cubicBezTo>
                  <a:lnTo>
                    <a:pt x="2534" y="4746"/>
                  </a:lnTo>
                  <a:lnTo>
                    <a:pt x="1803" y="4746"/>
                  </a:lnTo>
                  <a:cubicBezTo>
                    <a:pt x="1687" y="4746"/>
                    <a:pt x="1589" y="4836"/>
                    <a:pt x="1589" y="4952"/>
                  </a:cubicBezTo>
                  <a:lnTo>
                    <a:pt x="1589" y="5273"/>
                  </a:lnTo>
                  <a:cubicBezTo>
                    <a:pt x="1589" y="5326"/>
                    <a:pt x="1633" y="5371"/>
                    <a:pt x="1696" y="5371"/>
                  </a:cubicBezTo>
                  <a:lnTo>
                    <a:pt x="3694" y="5371"/>
                  </a:lnTo>
                  <a:cubicBezTo>
                    <a:pt x="3748" y="5371"/>
                    <a:pt x="3792" y="5326"/>
                    <a:pt x="3792" y="5273"/>
                  </a:cubicBezTo>
                  <a:lnTo>
                    <a:pt x="3792" y="4952"/>
                  </a:lnTo>
                  <a:cubicBezTo>
                    <a:pt x="3792" y="4836"/>
                    <a:pt x="3703" y="4746"/>
                    <a:pt x="3587" y="4746"/>
                  </a:cubicBezTo>
                  <a:lnTo>
                    <a:pt x="2847" y="4746"/>
                  </a:lnTo>
                  <a:lnTo>
                    <a:pt x="2847" y="3462"/>
                  </a:lnTo>
                  <a:cubicBezTo>
                    <a:pt x="3328" y="3417"/>
                    <a:pt x="3748" y="3185"/>
                    <a:pt x="4033" y="2837"/>
                  </a:cubicBezTo>
                  <a:cubicBezTo>
                    <a:pt x="4774" y="2793"/>
                    <a:pt x="5380" y="2177"/>
                    <a:pt x="5380" y="1428"/>
                  </a:cubicBezTo>
                  <a:lnTo>
                    <a:pt x="5380" y="794"/>
                  </a:lnTo>
                  <a:cubicBezTo>
                    <a:pt x="5380" y="705"/>
                    <a:pt x="5309" y="634"/>
                    <a:pt x="5220" y="634"/>
                  </a:cubicBezTo>
                  <a:lnTo>
                    <a:pt x="4426" y="634"/>
                  </a:lnTo>
                  <a:lnTo>
                    <a:pt x="4426" y="473"/>
                  </a:lnTo>
                  <a:cubicBezTo>
                    <a:pt x="4426" y="384"/>
                    <a:pt x="4497" y="313"/>
                    <a:pt x="4586" y="313"/>
                  </a:cubicBezTo>
                  <a:cubicBezTo>
                    <a:pt x="4675" y="313"/>
                    <a:pt x="4747" y="232"/>
                    <a:pt x="4738" y="134"/>
                  </a:cubicBezTo>
                  <a:cubicBezTo>
                    <a:pt x="4729" y="54"/>
                    <a:pt x="4658" y="0"/>
                    <a:pt x="4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5"/>
          <p:cNvGrpSpPr/>
          <p:nvPr/>
        </p:nvGrpSpPr>
        <p:grpSpPr>
          <a:xfrm>
            <a:off x="1300357" y="2011162"/>
            <a:ext cx="319575" cy="494600"/>
            <a:chOff x="2044669" y="1380387"/>
            <a:chExt cx="319575" cy="494600"/>
          </a:xfrm>
        </p:grpSpPr>
        <p:sp>
          <p:nvSpPr>
            <p:cNvPr id="619" name="Google Shape;619;p35"/>
            <p:cNvSpPr/>
            <p:nvPr/>
          </p:nvSpPr>
          <p:spPr>
            <a:xfrm>
              <a:off x="2102950" y="1380387"/>
              <a:ext cx="28818" cy="28910"/>
            </a:xfrm>
            <a:custGeom>
              <a:avLst/>
              <a:gdLst/>
              <a:ahLst/>
              <a:cxnLst/>
              <a:rect l="l" t="t" r="r" b="b"/>
              <a:pathLst>
                <a:path w="313" h="314" extrusionOk="0">
                  <a:moveTo>
                    <a:pt x="158" y="1"/>
                  </a:moveTo>
                  <a:cubicBezTo>
                    <a:pt x="153" y="1"/>
                    <a:pt x="148" y="1"/>
                    <a:pt x="143" y="1"/>
                  </a:cubicBezTo>
                  <a:cubicBezTo>
                    <a:pt x="63" y="1"/>
                    <a:pt x="1" y="73"/>
                    <a:pt x="1" y="162"/>
                  </a:cubicBezTo>
                  <a:lnTo>
                    <a:pt x="1" y="314"/>
                  </a:lnTo>
                  <a:lnTo>
                    <a:pt x="313" y="314"/>
                  </a:lnTo>
                  <a:lnTo>
                    <a:pt x="313" y="153"/>
                  </a:lnTo>
                  <a:cubicBezTo>
                    <a:pt x="313" y="69"/>
                    <a:pt x="241"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2160494" y="1380387"/>
              <a:ext cx="29647" cy="28910"/>
            </a:xfrm>
            <a:custGeom>
              <a:avLst/>
              <a:gdLst/>
              <a:ahLst/>
              <a:cxnLst/>
              <a:rect l="l" t="t" r="r" b="b"/>
              <a:pathLst>
                <a:path w="322" h="314" extrusionOk="0">
                  <a:moveTo>
                    <a:pt x="159" y="1"/>
                  </a:moveTo>
                  <a:cubicBezTo>
                    <a:pt x="154" y="1"/>
                    <a:pt x="148" y="1"/>
                    <a:pt x="143" y="1"/>
                  </a:cubicBezTo>
                  <a:cubicBezTo>
                    <a:pt x="63" y="1"/>
                    <a:pt x="0" y="73"/>
                    <a:pt x="0" y="162"/>
                  </a:cubicBezTo>
                  <a:lnTo>
                    <a:pt x="0" y="314"/>
                  </a:lnTo>
                  <a:lnTo>
                    <a:pt x="321" y="314"/>
                  </a:lnTo>
                  <a:lnTo>
                    <a:pt x="321" y="153"/>
                  </a:lnTo>
                  <a:cubicBezTo>
                    <a:pt x="321" y="69"/>
                    <a:pt x="250"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2218775" y="1380387"/>
              <a:ext cx="28818" cy="28910"/>
            </a:xfrm>
            <a:custGeom>
              <a:avLst/>
              <a:gdLst/>
              <a:ahLst/>
              <a:cxnLst/>
              <a:rect l="l" t="t" r="r" b="b"/>
              <a:pathLst>
                <a:path w="313" h="314" extrusionOk="0">
                  <a:moveTo>
                    <a:pt x="160" y="1"/>
                  </a:moveTo>
                  <a:cubicBezTo>
                    <a:pt x="154" y="1"/>
                    <a:pt x="149" y="1"/>
                    <a:pt x="143" y="1"/>
                  </a:cubicBezTo>
                  <a:cubicBezTo>
                    <a:pt x="63" y="1"/>
                    <a:pt x="1" y="73"/>
                    <a:pt x="1" y="162"/>
                  </a:cubicBezTo>
                  <a:lnTo>
                    <a:pt x="1" y="314"/>
                  </a:lnTo>
                  <a:lnTo>
                    <a:pt x="313" y="314"/>
                  </a:lnTo>
                  <a:lnTo>
                    <a:pt x="313" y="153"/>
                  </a:lnTo>
                  <a:cubicBezTo>
                    <a:pt x="313" y="69"/>
                    <a:pt x="249"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2277056" y="1380387"/>
              <a:ext cx="28910" cy="28910"/>
            </a:xfrm>
            <a:custGeom>
              <a:avLst/>
              <a:gdLst/>
              <a:ahLst/>
              <a:cxnLst/>
              <a:rect l="l" t="t" r="r" b="b"/>
              <a:pathLst>
                <a:path w="314" h="314" extrusionOk="0">
                  <a:moveTo>
                    <a:pt x="159" y="1"/>
                  </a:moveTo>
                  <a:cubicBezTo>
                    <a:pt x="154" y="1"/>
                    <a:pt x="149" y="1"/>
                    <a:pt x="144" y="1"/>
                  </a:cubicBezTo>
                  <a:cubicBezTo>
                    <a:pt x="54" y="1"/>
                    <a:pt x="1" y="73"/>
                    <a:pt x="1" y="162"/>
                  </a:cubicBezTo>
                  <a:lnTo>
                    <a:pt x="1" y="314"/>
                  </a:lnTo>
                  <a:lnTo>
                    <a:pt x="313" y="314"/>
                  </a:lnTo>
                  <a:lnTo>
                    <a:pt x="313" y="153"/>
                  </a:lnTo>
                  <a:cubicBezTo>
                    <a:pt x="313" y="69"/>
                    <a:pt x="242"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2044669" y="1409205"/>
              <a:ext cx="319575" cy="465782"/>
            </a:xfrm>
            <a:custGeom>
              <a:avLst/>
              <a:gdLst/>
              <a:ahLst/>
              <a:cxnLst/>
              <a:rect l="l" t="t" r="r" b="b"/>
              <a:pathLst>
                <a:path w="3471" h="5059" extrusionOk="0">
                  <a:moveTo>
                    <a:pt x="2677" y="955"/>
                  </a:moveTo>
                  <a:cubicBezTo>
                    <a:pt x="2766" y="955"/>
                    <a:pt x="2837" y="1018"/>
                    <a:pt x="2837" y="1098"/>
                  </a:cubicBezTo>
                  <a:cubicBezTo>
                    <a:pt x="2846" y="1196"/>
                    <a:pt x="2775" y="1267"/>
                    <a:pt x="2685" y="1267"/>
                  </a:cubicBezTo>
                  <a:lnTo>
                    <a:pt x="2052" y="1267"/>
                  </a:lnTo>
                  <a:cubicBezTo>
                    <a:pt x="1972" y="1267"/>
                    <a:pt x="1900" y="1205"/>
                    <a:pt x="1900" y="1125"/>
                  </a:cubicBezTo>
                  <a:cubicBezTo>
                    <a:pt x="1892" y="1035"/>
                    <a:pt x="1963" y="955"/>
                    <a:pt x="2052" y="955"/>
                  </a:cubicBezTo>
                  <a:close/>
                  <a:moveTo>
                    <a:pt x="1517" y="1042"/>
                  </a:moveTo>
                  <a:cubicBezTo>
                    <a:pt x="1557" y="1042"/>
                    <a:pt x="1597" y="1058"/>
                    <a:pt x="1624" y="1089"/>
                  </a:cubicBezTo>
                  <a:cubicBezTo>
                    <a:pt x="1695" y="1143"/>
                    <a:pt x="1695" y="1250"/>
                    <a:pt x="1624" y="1303"/>
                  </a:cubicBezTo>
                  <a:lnTo>
                    <a:pt x="1151" y="1776"/>
                  </a:lnTo>
                  <a:cubicBezTo>
                    <a:pt x="1124" y="1807"/>
                    <a:pt x="1084" y="1823"/>
                    <a:pt x="1044" y="1823"/>
                  </a:cubicBezTo>
                  <a:cubicBezTo>
                    <a:pt x="1004" y="1823"/>
                    <a:pt x="964" y="1807"/>
                    <a:pt x="937" y="1776"/>
                  </a:cubicBezTo>
                  <a:lnTo>
                    <a:pt x="696" y="1544"/>
                  </a:lnTo>
                  <a:cubicBezTo>
                    <a:pt x="634" y="1482"/>
                    <a:pt x="634" y="1383"/>
                    <a:pt x="696" y="1321"/>
                  </a:cubicBezTo>
                  <a:cubicBezTo>
                    <a:pt x="727" y="1290"/>
                    <a:pt x="767" y="1274"/>
                    <a:pt x="808" y="1274"/>
                  </a:cubicBezTo>
                  <a:cubicBezTo>
                    <a:pt x="848" y="1274"/>
                    <a:pt x="888" y="1290"/>
                    <a:pt x="919" y="1321"/>
                  </a:cubicBezTo>
                  <a:lnTo>
                    <a:pt x="1044" y="1446"/>
                  </a:lnTo>
                  <a:lnTo>
                    <a:pt x="1410" y="1089"/>
                  </a:lnTo>
                  <a:cubicBezTo>
                    <a:pt x="1437" y="1058"/>
                    <a:pt x="1477" y="1042"/>
                    <a:pt x="1517" y="1042"/>
                  </a:cubicBezTo>
                  <a:close/>
                  <a:moveTo>
                    <a:pt x="2364" y="1589"/>
                  </a:moveTo>
                  <a:cubicBezTo>
                    <a:pt x="2445" y="1589"/>
                    <a:pt x="2516" y="1642"/>
                    <a:pt x="2525" y="1731"/>
                  </a:cubicBezTo>
                  <a:cubicBezTo>
                    <a:pt x="2534" y="1821"/>
                    <a:pt x="2462" y="1901"/>
                    <a:pt x="2364" y="1901"/>
                  </a:cubicBezTo>
                  <a:lnTo>
                    <a:pt x="2052" y="1901"/>
                  </a:lnTo>
                  <a:cubicBezTo>
                    <a:pt x="1972" y="1901"/>
                    <a:pt x="1900" y="1838"/>
                    <a:pt x="1900" y="1758"/>
                  </a:cubicBezTo>
                  <a:cubicBezTo>
                    <a:pt x="1892" y="1660"/>
                    <a:pt x="1963" y="1589"/>
                    <a:pt x="2052" y="1589"/>
                  </a:cubicBezTo>
                  <a:close/>
                  <a:moveTo>
                    <a:pt x="2677" y="2213"/>
                  </a:moveTo>
                  <a:cubicBezTo>
                    <a:pt x="2766" y="2213"/>
                    <a:pt x="2837" y="2275"/>
                    <a:pt x="2837" y="2356"/>
                  </a:cubicBezTo>
                  <a:cubicBezTo>
                    <a:pt x="2846" y="2454"/>
                    <a:pt x="2775" y="2534"/>
                    <a:pt x="2685" y="2534"/>
                  </a:cubicBezTo>
                  <a:lnTo>
                    <a:pt x="2052" y="2534"/>
                  </a:lnTo>
                  <a:cubicBezTo>
                    <a:pt x="1972" y="2534"/>
                    <a:pt x="1900" y="2472"/>
                    <a:pt x="1900" y="2391"/>
                  </a:cubicBezTo>
                  <a:cubicBezTo>
                    <a:pt x="1892" y="2293"/>
                    <a:pt x="1963" y="2213"/>
                    <a:pt x="2052" y="2213"/>
                  </a:cubicBezTo>
                  <a:close/>
                  <a:moveTo>
                    <a:pt x="1517" y="2300"/>
                  </a:moveTo>
                  <a:cubicBezTo>
                    <a:pt x="1557" y="2300"/>
                    <a:pt x="1597" y="2316"/>
                    <a:pt x="1624" y="2347"/>
                  </a:cubicBezTo>
                  <a:cubicBezTo>
                    <a:pt x="1695" y="2409"/>
                    <a:pt x="1695" y="2507"/>
                    <a:pt x="1624" y="2570"/>
                  </a:cubicBezTo>
                  <a:lnTo>
                    <a:pt x="1151" y="3043"/>
                  </a:lnTo>
                  <a:cubicBezTo>
                    <a:pt x="1124" y="3074"/>
                    <a:pt x="1084" y="3090"/>
                    <a:pt x="1044" y="3090"/>
                  </a:cubicBezTo>
                  <a:cubicBezTo>
                    <a:pt x="1004" y="3090"/>
                    <a:pt x="964" y="3074"/>
                    <a:pt x="937" y="3043"/>
                  </a:cubicBezTo>
                  <a:lnTo>
                    <a:pt x="696" y="2802"/>
                  </a:lnTo>
                  <a:cubicBezTo>
                    <a:pt x="634" y="2739"/>
                    <a:pt x="634" y="2641"/>
                    <a:pt x="696" y="2579"/>
                  </a:cubicBezTo>
                  <a:cubicBezTo>
                    <a:pt x="727" y="2548"/>
                    <a:pt x="767" y="2532"/>
                    <a:pt x="808" y="2532"/>
                  </a:cubicBezTo>
                  <a:cubicBezTo>
                    <a:pt x="848" y="2532"/>
                    <a:pt x="888" y="2548"/>
                    <a:pt x="919" y="2579"/>
                  </a:cubicBezTo>
                  <a:lnTo>
                    <a:pt x="1044" y="2704"/>
                  </a:lnTo>
                  <a:lnTo>
                    <a:pt x="1410" y="2347"/>
                  </a:lnTo>
                  <a:cubicBezTo>
                    <a:pt x="1437" y="2316"/>
                    <a:pt x="1477" y="2300"/>
                    <a:pt x="1517" y="2300"/>
                  </a:cubicBezTo>
                  <a:close/>
                  <a:moveTo>
                    <a:pt x="2364" y="2846"/>
                  </a:moveTo>
                  <a:cubicBezTo>
                    <a:pt x="2445" y="2846"/>
                    <a:pt x="2516" y="2909"/>
                    <a:pt x="2525" y="2989"/>
                  </a:cubicBezTo>
                  <a:cubicBezTo>
                    <a:pt x="2534" y="3087"/>
                    <a:pt x="2462" y="3159"/>
                    <a:pt x="2364" y="3159"/>
                  </a:cubicBezTo>
                  <a:lnTo>
                    <a:pt x="2052" y="3159"/>
                  </a:lnTo>
                  <a:cubicBezTo>
                    <a:pt x="1972" y="3159"/>
                    <a:pt x="1900" y="3096"/>
                    <a:pt x="1900" y="3016"/>
                  </a:cubicBezTo>
                  <a:cubicBezTo>
                    <a:pt x="1892" y="2927"/>
                    <a:pt x="1963" y="2846"/>
                    <a:pt x="2052" y="2846"/>
                  </a:cubicBezTo>
                  <a:close/>
                  <a:moveTo>
                    <a:pt x="2677" y="3480"/>
                  </a:moveTo>
                  <a:cubicBezTo>
                    <a:pt x="2766" y="3480"/>
                    <a:pt x="2837" y="3533"/>
                    <a:pt x="2837" y="3623"/>
                  </a:cubicBezTo>
                  <a:cubicBezTo>
                    <a:pt x="2846" y="3712"/>
                    <a:pt x="2775" y="3792"/>
                    <a:pt x="2685" y="3792"/>
                  </a:cubicBezTo>
                  <a:lnTo>
                    <a:pt x="2052" y="3792"/>
                  </a:lnTo>
                  <a:cubicBezTo>
                    <a:pt x="1972" y="3792"/>
                    <a:pt x="1900" y="3730"/>
                    <a:pt x="1900" y="3649"/>
                  </a:cubicBezTo>
                  <a:cubicBezTo>
                    <a:pt x="1892" y="3551"/>
                    <a:pt x="1963" y="3480"/>
                    <a:pt x="2052" y="3480"/>
                  </a:cubicBezTo>
                  <a:close/>
                  <a:moveTo>
                    <a:pt x="1517" y="3558"/>
                  </a:moveTo>
                  <a:cubicBezTo>
                    <a:pt x="1557" y="3558"/>
                    <a:pt x="1597" y="3573"/>
                    <a:pt x="1624" y="3605"/>
                  </a:cubicBezTo>
                  <a:cubicBezTo>
                    <a:pt x="1695" y="3667"/>
                    <a:pt x="1695" y="3765"/>
                    <a:pt x="1624" y="3828"/>
                  </a:cubicBezTo>
                  <a:lnTo>
                    <a:pt x="1151" y="4301"/>
                  </a:lnTo>
                  <a:cubicBezTo>
                    <a:pt x="1124" y="4332"/>
                    <a:pt x="1084" y="4347"/>
                    <a:pt x="1044" y="4347"/>
                  </a:cubicBezTo>
                  <a:cubicBezTo>
                    <a:pt x="1004" y="4347"/>
                    <a:pt x="964" y="4332"/>
                    <a:pt x="937" y="4301"/>
                  </a:cubicBezTo>
                  <a:lnTo>
                    <a:pt x="696" y="4060"/>
                  </a:lnTo>
                  <a:cubicBezTo>
                    <a:pt x="634" y="4006"/>
                    <a:pt x="634" y="3899"/>
                    <a:pt x="696" y="3846"/>
                  </a:cubicBezTo>
                  <a:cubicBezTo>
                    <a:pt x="727" y="3814"/>
                    <a:pt x="767" y="3799"/>
                    <a:pt x="808" y="3799"/>
                  </a:cubicBezTo>
                  <a:cubicBezTo>
                    <a:pt x="848" y="3799"/>
                    <a:pt x="888" y="3814"/>
                    <a:pt x="919" y="3846"/>
                  </a:cubicBezTo>
                  <a:lnTo>
                    <a:pt x="1044" y="3962"/>
                  </a:lnTo>
                  <a:lnTo>
                    <a:pt x="1410" y="3605"/>
                  </a:lnTo>
                  <a:cubicBezTo>
                    <a:pt x="1437" y="3573"/>
                    <a:pt x="1477" y="3558"/>
                    <a:pt x="1517" y="3558"/>
                  </a:cubicBezTo>
                  <a:close/>
                  <a:moveTo>
                    <a:pt x="2364" y="4104"/>
                  </a:moveTo>
                  <a:cubicBezTo>
                    <a:pt x="2445" y="4104"/>
                    <a:pt x="2516" y="4167"/>
                    <a:pt x="2525" y="4247"/>
                  </a:cubicBezTo>
                  <a:cubicBezTo>
                    <a:pt x="2534" y="4345"/>
                    <a:pt x="2462" y="4425"/>
                    <a:pt x="2364" y="4425"/>
                  </a:cubicBezTo>
                  <a:lnTo>
                    <a:pt x="2052" y="4425"/>
                  </a:lnTo>
                  <a:cubicBezTo>
                    <a:pt x="1972" y="4425"/>
                    <a:pt x="1900" y="4363"/>
                    <a:pt x="1900" y="4274"/>
                  </a:cubicBezTo>
                  <a:cubicBezTo>
                    <a:pt x="1892" y="4185"/>
                    <a:pt x="1963" y="4104"/>
                    <a:pt x="2052" y="4104"/>
                  </a:cubicBezTo>
                  <a:close/>
                  <a:moveTo>
                    <a:pt x="161" y="1"/>
                  </a:moveTo>
                  <a:cubicBezTo>
                    <a:pt x="72" y="1"/>
                    <a:pt x="0" y="72"/>
                    <a:pt x="0" y="152"/>
                  </a:cubicBezTo>
                  <a:lnTo>
                    <a:pt x="0" y="4907"/>
                  </a:lnTo>
                  <a:cubicBezTo>
                    <a:pt x="0" y="4987"/>
                    <a:pt x="72" y="5059"/>
                    <a:pt x="161" y="5059"/>
                  </a:cubicBezTo>
                  <a:lnTo>
                    <a:pt x="3310" y="5059"/>
                  </a:lnTo>
                  <a:cubicBezTo>
                    <a:pt x="3399" y="5059"/>
                    <a:pt x="3471" y="4987"/>
                    <a:pt x="3471" y="4907"/>
                  </a:cubicBezTo>
                  <a:lnTo>
                    <a:pt x="3471" y="152"/>
                  </a:lnTo>
                  <a:cubicBezTo>
                    <a:pt x="3471" y="72"/>
                    <a:pt x="3399" y="1"/>
                    <a:pt x="3310" y="1"/>
                  </a:cubicBezTo>
                  <a:lnTo>
                    <a:pt x="2837" y="1"/>
                  </a:lnTo>
                  <a:lnTo>
                    <a:pt x="2837" y="465"/>
                  </a:lnTo>
                  <a:cubicBezTo>
                    <a:pt x="2837" y="554"/>
                    <a:pt x="2775" y="625"/>
                    <a:pt x="2694" y="625"/>
                  </a:cubicBezTo>
                  <a:cubicBezTo>
                    <a:pt x="2689" y="626"/>
                    <a:pt x="2683" y="626"/>
                    <a:pt x="2678" y="626"/>
                  </a:cubicBezTo>
                  <a:cubicBezTo>
                    <a:pt x="2588" y="626"/>
                    <a:pt x="2525" y="558"/>
                    <a:pt x="2525" y="473"/>
                  </a:cubicBezTo>
                  <a:lnTo>
                    <a:pt x="2525" y="1"/>
                  </a:lnTo>
                  <a:lnTo>
                    <a:pt x="2204" y="1"/>
                  </a:lnTo>
                  <a:lnTo>
                    <a:pt x="2204" y="465"/>
                  </a:lnTo>
                  <a:cubicBezTo>
                    <a:pt x="2204" y="554"/>
                    <a:pt x="2141" y="625"/>
                    <a:pt x="2061" y="625"/>
                  </a:cubicBezTo>
                  <a:cubicBezTo>
                    <a:pt x="2056" y="626"/>
                    <a:pt x="2051" y="626"/>
                    <a:pt x="2046" y="626"/>
                  </a:cubicBezTo>
                  <a:cubicBezTo>
                    <a:pt x="1963" y="626"/>
                    <a:pt x="1892" y="558"/>
                    <a:pt x="1892" y="473"/>
                  </a:cubicBezTo>
                  <a:lnTo>
                    <a:pt x="1892" y="1"/>
                  </a:lnTo>
                  <a:lnTo>
                    <a:pt x="1579" y="1"/>
                  </a:lnTo>
                  <a:lnTo>
                    <a:pt x="1579" y="465"/>
                  </a:lnTo>
                  <a:cubicBezTo>
                    <a:pt x="1579" y="554"/>
                    <a:pt x="1517" y="625"/>
                    <a:pt x="1437" y="625"/>
                  </a:cubicBezTo>
                  <a:cubicBezTo>
                    <a:pt x="1431" y="626"/>
                    <a:pt x="1425" y="626"/>
                    <a:pt x="1420" y="626"/>
                  </a:cubicBezTo>
                  <a:cubicBezTo>
                    <a:pt x="1330" y="626"/>
                    <a:pt x="1258" y="558"/>
                    <a:pt x="1258" y="473"/>
                  </a:cubicBezTo>
                  <a:lnTo>
                    <a:pt x="1258" y="1"/>
                  </a:lnTo>
                  <a:lnTo>
                    <a:pt x="946" y="1"/>
                  </a:lnTo>
                  <a:lnTo>
                    <a:pt x="946" y="465"/>
                  </a:lnTo>
                  <a:cubicBezTo>
                    <a:pt x="946" y="554"/>
                    <a:pt x="883" y="625"/>
                    <a:pt x="803" y="625"/>
                  </a:cubicBezTo>
                  <a:cubicBezTo>
                    <a:pt x="798" y="626"/>
                    <a:pt x="792" y="626"/>
                    <a:pt x="787" y="626"/>
                  </a:cubicBezTo>
                  <a:cubicBezTo>
                    <a:pt x="697" y="626"/>
                    <a:pt x="634" y="558"/>
                    <a:pt x="634" y="473"/>
                  </a:cubicBez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5"/>
          <p:cNvGrpSpPr/>
          <p:nvPr/>
        </p:nvGrpSpPr>
        <p:grpSpPr>
          <a:xfrm rot="-690184">
            <a:off x="1225412" y="3314141"/>
            <a:ext cx="640814" cy="538243"/>
            <a:chOff x="2869533" y="318283"/>
            <a:chExt cx="102176" cy="85817"/>
          </a:xfrm>
        </p:grpSpPr>
        <p:sp>
          <p:nvSpPr>
            <p:cNvPr id="625" name="Google Shape;625;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35"/>
            <p:cNvGrpSpPr/>
            <p:nvPr/>
          </p:nvGrpSpPr>
          <p:grpSpPr>
            <a:xfrm>
              <a:off x="2869754" y="318941"/>
              <a:ext cx="101955" cy="84600"/>
              <a:chOff x="2854604" y="2360241"/>
              <a:chExt cx="101955" cy="84600"/>
            </a:xfrm>
          </p:grpSpPr>
          <p:sp>
            <p:nvSpPr>
              <p:cNvPr id="627" name="Google Shape;627;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 name="Google Shape;629;p35"/>
          <p:cNvGrpSpPr/>
          <p:nvPr/>
        </p:nvGrpSpPr>
        <p:grpSpPr>
          <a:xfrm rot="789500">
            <a:off x="713890" y="3833092"/>
            <a:ext cx="640813" cy="538241"/>
            <a:chOff x="2869533" y="318283"/>
            <a:chExt cx="102176" cy="85817"/>
          </a:xfrm>
        </p:grpSpPr>
        <p:sp>
          <p:nvSpPr>
            <p:cNvPr id="630" name="Google Shape;630;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35"/>
            <p:cNvGrpSpPr/>
            <p:nvPr/>
          </p:nvGrpSpPr>
          <p:grpSpPr>
            <a:xfrm>
              <a:off x="2869754" y="318941"/>
              <a:ext cx="101955" cy="84600"/>
              <a:chOff x="2854604" y="2360241"/>
              <a:chExt cx="101955" cy="84600"/>
            </a:xfrm>
          </p:grpSpPr>
          <p:sp>
            <p:nvSpPr>
              <p:cNvPr id="632" name="Google Shape;632;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a:extLst>
              <a:ext uri="{FF2B5EF4-FFF2-40B4-BE49-F238E27FC236}">
                <a16:creationId xmlns:a16="http://schemas.microsoft.com/office/drawing/2014/main" id="{A17FCBBE-CA13-A6B0-39C5-19F219532965}"/>
              </a:ext>
            </a:extLst>
          </p:cNvPr>
          <p:cNvPicPr>
            <a:picLocks noChangeAspect="1"/>
          </p:cNvPicPr>
          <p:nvPr/>
        </p:nvPicPr>
        <p:blipFill>
          <a:blip r:embed="rId3"/>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2405609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4"/>
          <p:cNvSpPr/>
          <p:nvPr/>
        </p:nvSpPr>
        <p:spPr>
          <a:xfrm>
            <a:off x="5560841" y="687991"/>
            <a:ext cx="2934984" cy="3843857"/>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txBox="1">
            <a:spLocks noGrp="1"/>
          </p:cNvSpPr>
          <p:nvPr>
            <p:ph type="title"/>
          </p:nvPr>
        </p:nvSpPr>
        <p:spPr>
          <a:xfrm>
            <a:off x="920049" y="2140050"/>
            <a:ext cx="4501713" cy="14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sz="3600"/>
              <a:t>Modalidad </a:t>
            </a:r>
            <a:r>
              <a:rPr lang="es-CO" sz="3600">
                <a:solidFill>
                  <a:schemeClr val="accent1"/>
                </a:solidFill>
              </a:rPr>
              <a:t>bus intercampus</a:t>
            </a:r>
          </a:p>
        </p:txBody>
      </p:sp>
      <p:sp>
        <p:nvSpPr>
          <p:cNvPr id="537" name="Google Shape;537;p34"/>
          <p:cNvSpPr txBox="1">
            <a:spLocks noGrp="1"/>
          </p:cNvSpPr>
          <p:nvPr>
            <p:ph type="title" idx="2"/>
          </p:nvPr>
        </p:nvSpPr>
        <p:spPr>
          <a:xfrm>
            <a:off x="2282529" y="631582"/>
            <a:ext cx="1305000" cy="10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539" name="Google Shape;539;p34"/>
          <p:cNvGrpSpPr/>
          <p:nvPr/>
        </p:nvGrpSpPr>
        <p:grpSpPr>
          <a:xfrm>
            <a:off x="5987295" y="2526520"/>
            <a:ext cx="693303" cy="1838431"/>
            <a:chOff x="7363972" y="-223337"/>
            <a:chExt cx="473051" cy="1254388"/>
          </a:xfrm>
        </p:grpSpPr>
        <p:sp>
          <p:nvSpPr>
            <p:cNvPr id="540" name="Google Shape;540;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7480824" y="52920"/>
              <a:ext cx="203693" cy="790830"/>
              <a:chOff x="4595979" y="4179496"/>
              <a:chExt cx="57502" cy="223253"/>
            </a:xfrm>
          </p:grpSpPr>
          <p:sp>
            <p:nvSpPr>
              <p:cNvPr id="542" name="Google Shape;542;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4"/>
          <p:cNvGrpSpPr/>
          <p:nvPr/>
        </p:nvGrpSpPr>
        <p:grpSpPr>
          <a:xfrm>
            <a:off x="7514170" y="2526520"/>
            <a:ext cx="693303" cy="1838431"/>
            <a:chOff x="7363972" y="-223337"/>
            <a:chExt cx="473051" cy="1254388"/>
          </a:xfrm>
        </p:grpSpPr>
        <p:sp>
          <p:nvSpPr>
            <p:cNvPr id="548" name="Google Shape;548;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4"/>
            <p:cNvGrpSpPr/>
            <p:nvPr/>
          </p:nvGrpSpPr>
          <p:grpSpPr>
            <a:xfrm>
              <a:off x="7480824" y="52920"/>
              <a:ext cx="203693" cy="790830"/>
              <a:chOff x="4595979" y="4179496"/>
              <a:chExt cx="57502" cy="223253"/>
            </a:xfrm>
          </p:grpSpPr>
          <p:sp>
            <p:nvSpPr>
              <p:cNvPr id="550" name="Google Shape;550;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5888236" y="1015400"/>
            <a:ext cx="2318929" cy="3349480"/>
            <a:chOff x="7890333" y="3420911"/>
            <a:chExt cx="479382" cy="692423"/>
          </a:xfrm>
        </p:grpSpPr>
        <p:sp>
          <p:nvSpPr>
            <p:cNvPr id="556" name="Google Shape;556;p34"/>
            <p:cNvSpPr/>
            <p:nvPr/>
          </p:nvSpPr>
          <p:spPr>
            <a:xfrm>
              <a:off x="7890333" y="3420911"/>
              <a:ext cx="479382" cy="692423"/>
            </a:xfrm>
            <a:custGeom>
              <a:avLst/>
              <a:gdLst/>
              <a:ahLst/>
              <a:cxnLst/>
              <a:rect l="l" t="t" r="r" b="b"/>
              <a:pathLst>
                <a:path w="12205" h="17629" extrusionOk="0">
                  <a:moveTo>
                    <a:pt x="6637" y="1"/>
                  </a:moveTo>
                  <a:cubicBezTo>
                    <a:pt x="6557" y="1"/>
                    <a:pt x="6307" y="54"/>
                    <a:pt x="6138" y="152"/>
                  </a:cubicBezTo>
                  <a:cubicBezTo>
                    <a:pt x="6102" y="126"/>
                    <a:pt x="6057" y="108"/>
                    <a:pt x="6031" y="90"/>
                  </a:cubicBezTo>
                  <a:cubicBezTo>
                    <a:pt x="5918" y="37"/>
                    <a:pt x="5795" y="8"/>
                    <a:pt x="5670" y="8"/>
                  </a:cubicBezTo>
                  <a:cubicBezTo>
                    <a:pt x="5627" y="8"/>
                    <a:pt x="5583" y="12"/>
                    <a:pt x="5540" y="19"/>
                  </a:cubicBezTo>
                  <a:cubicBezTo>
                    <a:pt x="5379" y="45"/>
                    <a:pt x="5219" y="135"/>
                    <a:pt x="5139" y="277"/>
                  </a:cubicBezTo>
                  <a:cubicBezTo>
                    <a:pt x="5067" y="420"/>
                    <a:pt x="5094" y="625"/>
                    <a:pt x="5237" y="715"/>
                  </a:cubicBezTo>
                  <a:cubicBezTo>
                    <a:pt x="5290" y="741"/>
                    <a:pt x="5353" y="759"/>
                    <a:pt x="5415" y="768"/>
                  </a:cubicBezTo>
                  <a:cubicBezTo>
                    <a:pt x="5469" y="777"/>
                    <a:pt x="5522" y="777"/>
                    <a:pt x="5585" y="777"/>
                  </a:cubicBezTo>
                  <a:lnTo>
                    <a:pt x="5558" y="1071"/>
                  </a:lnTo>
                  <a:cubicBezTo>
                    <a:pt x="5558" y="1071"/>
                    <a:pt x="5549" y="1071"/>
                    <a:pt x="5549" y="1080"/>
                  </a:cubicBezTo>
                  <a:cubicBezTo>
                    <a:pt x="5540" y="1089"/>
                    <a:pt x="5540" y="1107"/>
                    <a:pt x="5549" y="1116"/>
                  </a:cubicBezTo>
                  <a:cubicBezTo>
                    <a:pt x="5549" y="1116"/>
                    <a:pt x="5549" y="1116"/>
                    <a:pt x="5558" y="1125"/>
                  </a:cubicBezTo>
                  <a:lnTo>
                    <a:pt x="5504" y="1821"/>
                  </a:lnTo>
                  <a:cubicBezTo>
                    <a:pt x="5478" y="2124"/>
                    <a:pt x="5710" y="2392"/>
                    <a:pt x="6013" y="2418"/>
                  </a:cubicBezTo>
                  <a:lnTo>
                    <a:pt x="6022" y="2418"/>
                  </a:lnTo>
                  <a:lnTo>
                    <a:pt x="6013" y="2561"/>
                  </a:lnTo>
                  <a:lnTo>
                    <a:pt x="5986" y="2936"/>
                  </a:lnTo>
                  <a:lnTo>
                    <a:pt x="5959" y="2936"/>
                  </a:lnTo>
                  <a:cubicBezTo>
                    <a:pt x="5959" y="2936"/>
                    <a:pt x="5925" y="2934"/>
                    <a:pt x="5867" y="2934"/>
                  </a:cubicBezTo>
                  <a:cubicBezTo>
                    <a:pt x="5779" y="2934"/>
                    <a:pt x="5638" y="2938"/>
                    <a:pt x="5478" y="2954"/>
                  </a:cubicBezTo>
                  <a:cubicBezTo>
                    <a:pt x="5299" y="2972"/>
                    <a:pt x="5103" y="3007"/>
                    <a:pt x="4933" y="3088"/>
                  </a:cubicBezTo>
                  <a:cubicBezTo>
                    <a:pt x="4755" y="3132"/>
                    <a:pt x="4496" y="3275"/>
                    <a:pt x="4345" y="3667"/>
                  </a:cubicBezTo>
                  <a:cubicBezTo>
                    <a:pt x="4139" y="4220"/>
                    <a:pt x="3435" y="5487"/>
                    <a:pt x="3194" y="5907"/>
                  </a:cubicBezTo>
                  <a:cubicBezTo>
                    <a:pt x="3042" y="5755"/>
                    <a:pt x="2890" y="5657"/>
                    <a:pt x="2890" y="5657"/>
                  </a:cubicBezTo>
                  <a:lnTo>
                    <a:pt x="1222" y="4220"/>
                  </a:lnTo>
                  <a:lnTo>
                    <a:pt x="1187" y="4256"/>
                  </a:lnTo>
                  <a:cubicBezTo>
                    <a:pt x="1124" y="4185"/>
                    <a:pt x="1080" y="4096"/>
                    <a:pt x="1071" y="4006"/>
                  </a:cubicBezTo>
                  <a:cubicBezTo>
                    <a:pt x="1053" y="3926"/>
                    <a:pt x="1062" y="3837"/>
                    <a:pt x="1026" y="3765"/>
                  </a:cubicBezTo>
                  <a:cubicBezTo>
                    <a:pt x="999" y="3721"/>
                    <a:pt x="964" y="3685"/>
                    <a:pt x="928" y="3650"/>
                  </a:cubicBezTo>
                  <a:cubicBezTo>
                    <a:pt x="794" y="3525"/>
                    <a:pt x="660" y="3418"/>
                    <a:pt x="509" y="3319"/>
                  </a:cubicBezTo>
                  <a:cubicBezTo>
                    <a:pt x="490" y="3307"/>
                    <a:pt x="466" y="3294"/>
                    <a:pt x="445" y="3294"/>
                  </a:cubicBezTo>
                  <a:cubicBezTo>
                    <a:pt x="436" y="3294"/>
                    <a:pt x="427" y="3296"/>
                    <a:pt x="419" y="3302"/>
                  </a:cubicBezTo>
                  <a:cubicBezTo>
                    <a:pt x="393" y="3319"/>
                    <a:pt x="384" y="3346"/>
                    <a:pt x="393" y="3373"/>
                  </a:cubicBezTo>
                  <a:cubicBezTo>
                    <a:pt x="410" y="3400"/>
                    <a:pt x="428" y="3426"/>
                    <a:pt x="446" y="3444"/>
                  </a:cubicBezTo>
                  <a:cubicBezTo>
                    <a:pt x="482" y="3471"/>
                    <a:pt x="509" y="3498"/>
                    <a:pt x="544" y="3534"/>
                  </a:cubicBezTo>
                  <a:cubicBezTo>
                    <a:pt x="571" y="3551"/>
                    <a:pt x="598" y="3587"/>
                    <a:pt x="589" y="3623"/>
                  </a:cubicBezTo>
                  <a:cubicBezTo>
                    <a:pt x="580" y="3650"/>
                    <a:pt x="553" y="3658"/>
                    <a:pt x="535" y="3667"/>
                  </a:cubicBezTo>
                  <a:cubicBezTo>
                    <a:pt x="473" y="3703"/>
                    <a:pt x="419" y="3757"/>
                    <a:pt x="366" y="3810"/>
                  </a:cubicBezTo>
                  <a:cubicBezTo>
                    <a:pt x="348" y="3837"/>
                    <a:pt x="321" y="3864"/>
                    <a:pt x="321" y="3899"/>
                  </a:cubicBezTo>
                  <a:cubicBezTo>
                    <a:pt x="321" y="3917"/>
                    <a:pt x="330" y="3944"/>
                    <a:pt x="339" y="3962"/>
                  </a:cubicBezTo>
                  <a:cubicBezTo>
                    <a:pt x="375" y="4033"/>
                    <a:pt x="428" y="4087"/>
                    <a:pt x="491" y="4140"/>
                  </a:cubicBezTo>
                  <a:cubicBezTo>
                    <a:pt x="633" y="4256"/>
                    <a:pt x="848" y="4292"/>
                    <a:pt x="955" y="4452"/>
                  </a:cubicBezTo>
                  <a:cubicBezTo>
                    <a:pt x="964" y="4461"/>
                    <a:pt x="972" y="4470"/>
                    <a:pt x="981" y="4479"/>
                  </a:cubicBezTo>
                  <a:lnTo>
                    <a:pt x="964" y="4488"/>
                  </a:lnTo>
                  <a:lnTo>
                    <a:pt x="2659" y="6397"/>
                  </a:lnTo>
                  <a:cubicBezTo>
                    <a:pt x="2659" y="6397"/>
                    <a:pt x="2881" y="6721"/>
                    <a:pt x="3140" y="6721"/>
                  </a:cubicBezTo>
                  <a:cubicBezTo>
                    <a:pt x="3224" y="6721"/>
                    <a:pt x="3313" y="6686"/>
                    <a:pt x="3399" y="6593"/>
                  </a:cubicBezTo>
                  <a:cubicBezTo>
                    <a:pt x="3417" y="6585"/>
                    <a:pt x="3426" y="6567"/>
                    <a:pt x="3435" y="6549"/>
                  </a:cubicBezTo>
                  <a:cubicBezTo>
                    <a:pt x="3533" y="6442"/>
                    <a:pt x="3649" y="6263"/>
                    <a:pt x="3836" y="6040"/>
                  </a:cubicBezTo>
                  <a:cubicBezTo>
                    <a:pt x="3970" y="5862"/>
                    <a:pt x="4220" y="5532"/>
                    <a:pt x="4470" y="5148"/>
                  </a:cubicBezTo>
                  <a:lnTo>
                    <a:pt x="4470" y="5148"/>
                  </a:lnTo>
                  <a:cubicBezTo>
                    <a:pt x="4425" y="6094"/>
                    <a:pt x="4389" y="7209"/>
                    <a:pt x="4362" y="7967"/>
                  </a:cubicBezTo>
                  <a:lnTo>
                    <a:pt x="1356" y="6799"/>
                  </a:lnTo>
                  <a:lnTo>
                    <a:pt x="1338" y="6799"/>
                  </a:lnTo>
                  <a:lnTo>
                    <a:pt x="607" y="6763"/>
                  </a:lnTo>
                  <a:lnTo>
                    <a:pt x="0" y="6736"/>
                  </a:lnTo>
                  <a:lnTo>
                    <a:pt x="464" y="7129"/>
                  </a:lnTo>
                  <a:lnTo>
                    <a:pt x="1026" y="7593"/>
                  </a:lnTo>
                  <a:lnTo>
                    <a:pt x="1044" y="7610"/>
                  </a:lnTo>
                  <a:lnTo>
                    <a:pt x="4550" y="8984"/>
                  </a:lnTo>
                  <a:lnTo>
                    <a:pt x="4354" y="16540"/>
                  </a:lnTo>
                  <a:lnTo>
                    <a:pt x="4452" y="16540"/>
                  </a:lnTo>
                  <a:lnTo>
                    <a:pt x="4452" y="16692"/>
                  </a:lnTo>
                  <a:lnTo>
                    <a:pt x="4416" y="16692"/>
                  </a:lnTo>
                  <a:cubicBezTo>
                    <a:pt x="4416" y="16692"/>
                    <a:pt x="3792" y="17183"/>
                    <a:pt x="3542" y="17218"/>
                  </a:cubicBezTo>
                  <a:cubicBezTo>
                    <a:pt x="3310" y="17245"/>
                    <a:pt x="2971" y="17388"/>
                    <a:pt x="2882" y="17557"/>
                  </a:cubicBezTo>
                  <a:cubicBezTo>
                    <a:pt x="2873" y="17584"/>
                    <a:pt x="2864" y="17602"/>
                    <a:pt x="2864" y="17629"/>
                  </a:cubicBezTo>
                  <a:lnTo>
                    <a:pt x="4380" y="17629"/>
                  </a:lnTo>
                  <a:lnTo>
                    <a:pt x="4425" y="17557"/>
                  </a:lnTo>
                  <a:lnTo>
                    <a:pt x="4505" y="17450"/>
                  </a:lnTo>
                  <a:lnTo>
                    <a:pt x="4585" y="17450"/>
                  </a:lnTo>
                  <a:lnTo>
                    <a:pt x="4585" y="17557"/>
                  </a:lnTo>
                  <a:lnTo>
                    <a:pt x="4585" y="17629"/>
                  </a:lnTo>
                  <a:lnTo>
                    <a:pt x="4951" y="17629"/>
                  </a:lnTo>
                  <a:lnTo>
                    <a:pt x="4951" y="17557"/>
                  </a:lnTo>
                  <a:lnTo>
                    <a:pt x="4951" y="16692"/>
                  </a:lnTo>
                  <a:lnTo>
                    <a:pt x="4916" y="16692"/>
                  </a:lnTo>
                  <a:lnTo>
                    <a:pt x="4916" y="16540"/>
                  </a:lnTo>
                  <a:lnTo>
                    <a:pt x="5040" y="16540"/>
                  </a:lnTo>
                  <a:lnTo>
                    <a:pt x="5924" y="9894"/>
                  </a:lnTo>
                  <a:lnTo>
                    <a:pt x="7244" y="16540"/>
                  </a:lnTo>
                  <a:lnTo>
                    <a:pt x="7315" y="16540"/>
                  </a:lnTo>
                  <a:lnTo>
                    <a:pt x="7315" y="16692"/>
                  </a:lnTo>
                  <a:lnTo>
                    <a:pt x="7280" y="16692"/>
                  </a:lnTo>
                  <a:lnTo>
                    <a:pt x="7280" y="17557"/>
                  </a:lnTo>
                  <a:lnTo>
                    <a:pt x="7280" y="17629"/>
                  </a:lnTo>
                  <a:lnTo>
                    <a:pt x="7645" y="17629"/>
                  </a:lnTo>
                  <a:lnTo>
                    <a:pt x="7645" y="17557"/>
                  </a:lnTo>
                  <a:lnTo>
                    <a:pt x="7645" y="17450"/>
                  </a:lnTo>
                  <a:lnTo>
                    <a:pt x="7726" y="17450"/>
                  </a:lnTo>
                  <a:lnTo>
                    <a:pt x="7806" y="17557"/>
                  </a:lnTo>
                  <a:lnTo>
                    <a:pt x="7851" y="17629"/>
                  </a:lnTo>
                  <a:lnTo>
                    <a:pt x="9367" y="17629"/>
                  </a:lnTo>
                  <a:cubicBezTo>
                    <a:pt x="9367" y="17602"/>
                    <a:pt x="9358" y="17584"/>
                    <a:pt x="9349" y="17557"/>
                  </a:cubicBezTo>
                  <a:cubicBezTo>
                    <a:pt x="9260" y="17388"/>
                    <a:pt x="8921" y="17245"/>
                    <a:pt x="8698" y="17218"/>
                  </a:cubicBezTo>
                  <a:cubicBezTo>
                    <a:pt x="8439" y="17183"/>
                    <a:pt x="7815" y="16692"/>
                    <a:pt x="7815" y="16692"/>
                  </a:cubicBezTo>
                  <a:lnTo>
                    <a:pt x="7788" y="16692"/>
                  </a:lnTo>
                  <a:lnTo>
                    <a:pt x="7788" y="16540"/>
                  </a:lnTo>
                  <a:lnTo>
                    <a:pt x="7851" y="16540"/>
                  </a:lnTo>
                  <a:lnTo>
                    <a:pt x="7378" y="10082"/>
                  </a:lnTo>
                  <a:lnTo>
                    <a:pt x="11490" y="11687"/>
                  </a:lnTo>
                  <a:lnTo>
                    <a:pt x="11883" y="11839"/>
                  </a:lnTo>
                  <a:lnTo>
                    <a:pt x="12043" y="11429"/>
                  </a:lnTo>
                  <a:lnTo>
                    <a:pt x="12204" y="11027"/>
                  </a:lnTo>
                  <a:lnTo>
                    <a:pt x="11812" y="10876"/>
                  </a:lnTo>
                  <a:lnTo>
                    <a:pt x="11249" y="10653"/>
                  </a:lnTo>
                  <a:lnTo>
                    <a:pt x="8761" y="9680"/>
                  </a:lnTo>
                  <a:cubicBezTo>
                    <a:pt x="8734" y="9600"/>
                    <a:pt x="8689" y="9520"/>
                    <a:pt x="8618" y="9457"/>
                  </a:cubicBezTo>
                  <a:cubicBezTo>
                    <a:pt x="8582" y="9412"/>
                    <a:pt x="8555" y="9350"/>
                    <a:pt x="8555" y="9279"/>
                  </a:cubicBezTo>
                  <a:lnTo>
                    <a:pt x="8555" y="9279"/>
                  </a:lnTo>
                  <a:lnTo>
                    <a:pt x="8627" y="9288"/>
                  </a:lnTo>
                  <a:lnTo>
                    <a:pt x="8645" y="9216"/>
                  </a:lnTo>
                  <a:lnTo>
                    <a:pt x="9171" y="6932"/>
                  </a:lnTo>
                  <a:cubicBezTo>
                    <a:pt x="9171" y="6932"/>
                    <a:pt x="9233" y="6781"/>
                    <a:pt x="9224" y="6611"/>
                  </a:cubicBezTo>
                  <a:cubicBezTo>
                    <a:pt x="9233" y="6469"/>
                    <a:pt x="9126" y="6237"/>
                    <a:pt x="9028" y="5853"/>
                  </a:cubicBezTo>
                  <a:cubicBezTo>
                    <a:pt x="8894" y="5353"/>
                    <a:pt x="8386" y="3846"/>
                    <a:pt x="7824" y="3275"/>
                  </a:cubicBezTo>
                  <a:cubicBezTo>
                    <a:pt x="7761" y="3159"/>
                    <a:pt x="7628" y="3034"/>
                    <a:pt x="7333" y="3025"/>
                  </a:cubicBezTo>
                  <a:cubicBezTo>
                    <a:pt x="7297" y="3025"/>
                    <a:pt x="7262" y="3016"/>
                    <a:pt x="7235" y="3016"/>
                  </a:cubicBezTo>
                  <a:cubicBezTo>
                    <a:pt x="7128" y="3016"/>
                    <a:pt x="7021" y="3007"/>
                    <a:pt x="6914" y="2998"/>
                  </a:cubicBezTo>
                  <a:lnTo>
                    <a:pt x="6816" y="2998"/>
                  </a:lnTo>
                  <a:lnTo>
                    <a:pt x="6869" y="2374"/>
                  </a:lnTo>
                  <a:cubicBezTo>
                    <a:pt x="6950" y="2311"/>
                    <a:pt x="7021" y="2240"/>
                    <a:pt x="7066" y="2151"/>
                  </a:cubicBezTo>
                  <a:lnTo>
                    <a:pt x="7173" y="2151"/>
                  </a:lnTo>
                  <a:cubicBezTo>
                    <a:pt x="7178" y="2151"/>
                    <a:pt x="7184" y="2151"/>
                    <a:pt x="7189" y="2151"/>
                  </a:cubicBezTo>
                  <a:cubicBezTo>
                    <a:pt x="7315" y="2151"/>
                    <a:pt x="7414" y="2056"/>
                    <a:pt x="7422" y="1928"/>
                  </a:cubicBezTo>
                  <a:lnTo>
                    <a:pt x="7485" y="777"/>
                  </a:lnTo>
                  <a:cubicBezTo>
                    <a:pt x="7485" y="732"/>
                    <a:pt x="7476" y="697"/>
                    <a:pt x="7458" y="661"/>
                  </a:cubicBezTo>
                  <a:cubicBezTo>
                    <a:pt x="7431" y="491"/>
                    <a:pt x="7387" y="331"/>
                    <a:pt x="7271" y="215"/>
                  </a:cubicBezTo>
                  <a:cubicBezTo>
                    <a:pt x="7110" y="37"/>
                    <a:pt x="6869" y="10"/>
                    <a:pt x="663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4"/>
            <p:cNvGrpSpPr/>
            <p:nvPr/>
          </p:nvGrpSpPr>
          <p:grpSpPr>
            <a:xfrm>
              <a:off x="7890341" y="3420911"/>
              <a:ext cx="479370" cy="692405"/>
              <a:chOff x="8409253" y="3420911"/>
              <a:chExt cx="479370" cy="692405"/>
            </a:xfrm>
          </p:grpSpPr>
          <p:sp>
            <p:nvSpPr>
              <p:cNvPr id="558" name="Google Shape;558;p34"/>
              <p:cNvSpPr/>
              <p:nvPr/>
            </p:nvSpPr>
            <p:spPr>
              <a:xfrm>
                <a:off x="8643655" y="3476290"/>
                <a:ext cx="37864" cy="72231"/>
              </a:xfrm>
              <a:custGeom>
                <a:avLst/>
                <a:gdLst/>
                <a:ahLst/>
                <a:cxnLst/>
                <a:rect l="l" t="t" r="r" b="b"/>
                <a:pathLst>
                  <a:path w="964" h="1839" extrusionOk="0">
                    <a:moveTo>
                      <a:pt x="134" y="0"/>
                    </a:moveTo>
                    <a:lnTo>
                      <a:pt x="0" y="1767"/>
                    </a:lnTo>
                    <a:lnTo>
                      <a:pt x="830" y="1838"/>
                    </a:lnTo>
                    <a:lnTo>
                      <a:pt x="964" y="72"/>
                    </a:lnTo>
                    <a:lnTo>
                      <a:pt x="13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8645737" y="3440824"/>
                <a:ext cx="57149" cy="63590"/>
              </a:xfrm>
              <a:custGeom>
                <a:avLst/>
                <a:gdLst/>
                <a:ahLst/>
                <a:cxnLst/>
                <a:rect l="l" t="t" r="r" b="b"/>
                <a:pathLst>
                  <a:path w="1455" h="1619" extrusionOk="0">
                    <a:moveTo>
                      <a:pt x="730" y="1"/>
                    </a:moveTo>
                    <a:cubicBezTo>
                      <a:pt x="367" y="1"/>
                      <a:pt x="62" y="295"/>
                      <a:pt x="37" y="662"/>
                    </a:cubicBezTo>
                    <a:lnTo>
                      <a:pt x="28" y="886"/>
                    </a:lnTo>
                    <a:cubicBezTo>
                      <a:pt x="1" y="1269"/>
                      <a:pt x="304" y="1599"/>
                      <a:pt x="688" y="1617"/>
                    </a:cubicBezTo>
                    <a:cubicBezTo>
                      <a:pt x="704" y="1618"/>
                      <a:pt x="719" y="1619"/>
                      <a:pt x="735" y="1619"/>
                    </a:cubicBezTo>
                    <a:cubicBezTo>
                      <a:pt x="1098" y="1619"/>
                      <a:pt x="1403" y="1325"/>
                      <a:pt x="1428" y="957"/>
                    </a:cubicBezTo>
                    <a:lnTo>
                      <a:pt x="1437" y="734"/>
                    </a:lnTo>
                    <a:cubicBezTo>
                      <a:pt x="1455" y="350"/>
                      <a:pt x="1161" y="20"/>
                      <a:pt x="777" y="2"/>
                    </a:cubicBezTo>
                    <a:cubicBezTo>
                      <a:pt x="761" y="1"/>
                      <a:pt x="745"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8624371" y="3431005"/>
                <a:ext cx="68736" cy="86411"/>
              </a:xfrm>
              <a:custGeom>
                <a:avLst/>
                <a:gdLst/>
                <a:ahLst/>
                <a:cxnLst/>
                <a:rect l="l" t="t" r="r" b="b"/>
                <a:pathLst>
                  <a:path w="1750" h="2200" extrusionOk="0">
                    <a:moveTo>
                      <a:pt x="656" y="0"/>
                    </a:moveTo>
                    <a:cubicBezTo>
                      <a:pt x="366" y="0"/>
                      <a:pt x="124" y="224"/>
                      <a:pt x="99" y="520"/>
                    </a:cubicBezTo>
                    <a:lnTo>
                      <a:pt x="18" y="1564"/>
                    </a:lnTo>
                    <a:cubicBezTo>
                      <a:pt x="1" y="1867"/>
                      <a:pt x="233" y="2135"/>
                      <a:pt x="536" y="2161"/>
                    </a:cubicBezTo>
                    <a:lnTo>
                      <a:pt x="1044" y="2197"/>
                    </a:lnTo>
                    <a:cubicBezTo>
                      <a:pt x="1061" y="2199"/>
                      <a:pt x="1077" y="2199"/>
                      <a:pt x="1093" y="2199"/>
                    </a:cubicBezTo>
                    <a:cubicBezTo>
                      <a:pt x="1384" y="2199"/>
                      <a:pt x="1626" y="1976"/>
                      <a:pt x="1651" y="1689"/>
                    </a:cubicBezTo>
                    <a:lnTo>
                      <a:pt x="1678" y="1314"/>
                    </a:lnTo>
                    <a:lnTo>
                      <a:pt x="1731" y="645"/>
                    </a:lnTo>
                    <a:cubicBezTo>
                      <a:pt x="1749" y="333"/>
                      <a:pt x="1517" y="65"/>
                      <a:pt x="1214" y="38"/>
                    </a:cubicBezTo>
                    <a:lnTo>
                      <a:pt x="705" y="3"/>
                    </a:lnTo>
                    <a:cubicBezTo>
                      <a:pt x="689" y="1"/>
                      <a:pt x="673" y="0"/>
                      <a:pt x="656"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8729160" y="3773888"/>
                <a:ext cx="23841" cy="45208"/>
              </a:xfrm>
              <a:custGeom>
                <a:avLst/>
                <a:gdLst/>
                <a:ahLst/>
                <a:cxnLst/>
                <a:rect l="l" t="t" r="r" b="b"/>
                <a:pathLst>
                  <a:path w="607" h="1151" extrusionOk="0">
                    <a:moveTo>
                      <a:pt x="362" y="1"/>
                    </a:moveTo>
                    <a:cubicBezTo>
                      <a:pt x="223" y="1"/>
                      <a:pt x="61" y="600"/>
                      <a:pt x="36" y="693"/>
                    </a:cubicBezTo>
                    <a:cubicBezTo>
                      <a:pt x="18" y="756"/>
                      <a:pt x="0" y="827"/>
                      <a:pt x="45" y="872"/>
                    </a:cubicBezTo>
                    <a:cubicBezTo>
                      <a:pt x="57" y="878"/>
                      <a:pt x="70" y="884"/>
                      <a:pt x="82" y="884"/>
                    </a:cubicBezTo>
                    <a:cubicBezTo>
                      <a:pt x="88" y="884"/>
                      <a:pt x="93" y="883"/>
                      <a:pt x="98" y="880"/>
                    </a:cubicBezTo>
                    <a:cubicBezTo>
                      <a:pt x="107" y="872"/>
                      <a:pt x="116" y="863"/>
                      <a:pt x="125" y="845"/>
                    </a:cubicBezTo>
                    <a:cubicBezTo>
                      <a:pt x="134" y="809"/>
                      <a:pt x="134" y="764"/>
                      <a:pt x="143" y="720"/>
                    </a:cubicBezTo>
                    <a:cubicBezTo>
                      <a:pt x="152" y="684"/>
                      <a:pt x="178" y="640"/>
                      <a:pt x="214" y="631"/>
                    </a:cubicBezTo>
                    <a:cubicBezTo>
                      <a:pt x="259" y="702"/>
                      <a:pt x="277" y="782"/>
                      <a:pt x="277" y="863"/>
                    </a:cubicBezTo>
                    <a:cubicBezTo>
                      <a:pt x="277" y="916"/>
                      <a:pt x="259" y="970"/>
                      <a:pt x="268" y="1023"/>
                    </a:cubicBezTo>
                    <a:cubicBezTo>
                      <a:pt x="277" y="1086"/>
                      <a:pt x="303" y="1139"/>
                      <a:pt x="357" y="1148"/>
                    </a:cubicBezTo>
                    <a:cubicBezTo>
                      <a:pt x="365" y="1150"/>
                      <a:pt x="372" y="1150"/>
                      <a:pt x="380" y="1150"/>
                    </a:cubicBezTo>
                    <a:cubicBezTo>
                      <a:pt x="417" y="1150"/>
                      <a:pt x="452" y="1133"/>
                      <a:pt x="482" y="1103"/>
                    </a:cubicBezTo>
                    <a:cubicBezTo>
                      <a:pt x="509" y="1068"/>
                      <a:pt x="526" y="1014"/>
                      <a:pt x="535" y="979"/>
                    </a:cubicBezTo>
                    <a:cubicBezTo>
                      <a:pt x="571" y="863"/>
                      <a:pt x="607" y="738"/>
                      <a:pt x="562" y="631"/>
                    </a:cubicBezTo>
                    <a:cubicBezTo>
                      <a:pt x="509" y="497"/>
                      <a:pt x="410" y="434"/>
                      <a:pt x="410" y="274"/>
                    </a:cubicBezTo>
                    <a:cubicBezTo>
                      <a:pt x="410" y="211"/>
                      <a:pt x="464" y="51"/>
                      <a:pt x="384" y="6"/>
                    </a:cubicBezTo>
                    <a:cubicBezTo>
                      <a:pt x="376" y="3"/>
                      <a:pt x="369" y="1"/>
                      <a:pt x="362"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8421861" y="3550287"/>
                <a:ext cx="42066" cy="51296"/>
              </a:xfrm>
              <a:custGeom>
                <a:avLst/>
                <a:gdLst/>
                <a:ahLst/>
                <a:cxnLst/>
                <a:rect l="l" t="t" r="r" b="b"/>
                <a:pathLst>
                  <a:path w="1071" h="1306" extrusionOk="0">
                    <a:moveTo>
                      <a:pt x="124" y="0"/>
                    </a:moveTo>
                    <a:cubicBezTo>
                      <a:pt x="115" y="0"/>
                      <a:pt x="106" y="2"/>
                      <a:pt x="98" y="8"/>
                    </a:cubicBezTo>
                    <a:cubicBezTo>
                      <a:pt x="72" y="17"/>
                      <a:pt x="63" y="52"/>
                      <a:pt x="72" y="79"/>
                    </a:cubicBezTo>
                    <a:cubicBezTo>
                      <a:pt x="81" y="106"/>
                      <a:pt x="107" y="132"/>
                      <a:pt x="125" y="150"/>
                    </a:cubicBezTo>
                    <a:cubicBezTo>
                      <a:pt x="161" y="177"/>
                      <a:pt x="188" y="204"/>
                      <a:pt x="214" y="240"/>
                    </a:cubicBezTo>
                    <a:cubicBezTo>
                      <a:pt x="241" y="257"/>
                      <a:pt x="277" y="293"/>
                      <a:pt x="259" y="329"/>
                    </a:cubicBezTo>
                    <a:cubicBezTo>
                      <a:pt x="250" y="356"/>
                      <a:pt x="232" y="364"/>
                      <a:pt x="214" y="373"/>
                    </a:cubicBezTo>
                    <a:cubicBezTo>
                      <a:pt x="152" y="409"/>
                      <a:pt x="89" y="463"/>
                      <a:pt x="45" y="516"/>
                    </a:cubicBezTo>
                    <a:cubicBezTo>
                      <a:pt x="18" y="534"/>
                      <a:pt x="0" y="570"/>
                      <a:pt x="0" y="605"/>
                    </a:cubicBezTo>
                    <a:cubicBezTo>
                      <a:pt x="0" y="623"/>
                      <a:pt x="9" y="650"/>
                      <a:pt x="18" y="668"/>
                    </a:cubicBezTo>
                    <a:cubicBezTo>
                      <a:pt x="54" y="739"/>
                      <a:pt x="107" y="793"/>
                      <a:pt x="161" y="846"/>
                    </a:cubicBezTo>
                    <a:cubicBezTo>
                      <a:pt x="313" y="962"/>
                      <a:pt x="518" y="998"/>
                      <a:pt x="634" y="1158"/>
                    </a:cubicBezTo>
                    <a:cubicBezTo>
                      <a:pt x="669" y="1212"/>
                      <a:pt x="723" y="1265"/>
                      <a:pt x="759" y="1301"/>
                    </a:cubicBezTo>
                    <a:cubicBezTo>
                      <a:pt x="761" y="1304"/>
                      <a:pt x="765" y="1305"/>
                      <a:pt x="769" y="1305"/>
                    </a:cubicBezTo>
                    <a:cubicBezTo>
                      <a:pt x="790" y="1305"/>
                      <a:pt x="824" y="1272"/>
                      <a:pt x="839" y="1257"/>
                    </a:cubicBezTo>
                    <a:cubicBezTo>
                      <a:pt x="883" y="1239"/>
                      <a:pt x="1071" y="1167"/>
                      <a:pt x="1026" y="1132"/>
                    </a:cubicBezTo>
                    <a:cubicBezTo>
                      <a:pt x="937" y="1034"/>
                      <a:pt x="928" y="1025"/>
                      <a:pt x="875" y="971"/>
                    </a:cubicBezTo>
                    <a:cubicBezTo>
                      <a:pt x="812" y="900"/>
                      <a:pt x="759" y="810"/>
                      <a:pt x="741" y="712"/>
                    </a:cubicBezTo>
                    <a:cubicBezTo>
                      <a:pt x="732" y="632"/>
                      <a:pt x="741" y="543"/>
                      <a:pt x="696" y="471"/>
                    </a:cubicBezTo>
                    <a:cubicBezTo>
                      <a:pt x="678" y="427"/>
                      <a:pt x="643" y="391"/>
                      <a:pt x="607" y="356"/>
                    </a:cubicBezTo>
                    <a:cubicBezTo>
                      <a:pt x="473" y="231"/>
                      <a:pt x="339" y="124"/>
                      <a:pt x="188" y="25"/>
                    </a:cubicBezTo>
                    <a:cubicBezTo>
                      <a:pt x="169" y="13"/>
                      <a:pt x="145" y="0"/>
                      <a:pt x="124"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8696561" y="4056875"/>
                <a:ext cx="18264" cy="28751"/>
              </a:xfrm>
              <a:custGeom>
                <a:avLst/>
                <a:gdLst/>
                <a:ahLst/>
                <a:cxnLst/>
                <a:rect l="l" t="t" r="r" b="b"/>
                <a:pathLst>
                  <a:path w="465" h="732" extrusionOk="0">
                    <a:moveTo>
                      <a:pt x="0" y="0"/>
                    </a:moveTo>
                    <a:lnTo>
                      <a:pt x="0" y="732"/>
                    </a:lnTo>
                    <a:lnTo>
                      <a:pt x="464" y="732"/>
                    </a:lnTo>
                    <a:lnTo>
                      <a:pt x="46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8695147" y="4076513"/>
                <a:ext cx="82051" cy="36803"/>
              </a:xfrm>
              <a:custGeom>
                <a:avLst/>
                <a:gdLst/>
                <a:ahLst/>
                <a:cxnLst/>
                <a:rect l="l" t="t" r="r" b="b"/>
                <a:pathLst>
                  <a:path w="2089" h="937" extrusionOk="0">
                    <a:moveTo>
                      <a:pt x="1" y="0"/>
                    </a:moveTo>
                    <a:lnTo>
                      <a:pt x="1" y="937"/>
                    </a:lnTo>
                    <a:lnTo>
                      <a:pt x="366" y="937"/>
                    </a:lnTo>
                    <a:lnTo>
                      <a:pt x="366" y="758"/>
                    </a:lnTo>
                    <a:lnTo>
                      <a:pt x="447" y="758"/>
                    </a:lnTo>
                    <a:lnTo>
                      <a:pt x="527" y="865"/>
                    </a:lnTo>
                    <a:lnTo>
                      <a:pt x="572" y="937"/>
                    </a:lnTo>
                    <a:lnTo>
                      <a:pt x="2088" y="937"/>
                    </a:lnTo>
                    <a:cubicBezTo>
                      <a:pt x="2088" y="910"/>
                      <a:pt x="2079" y="892"/>
                      <a:pt x="2070" y="865"/>
                    </a:cubicBezTo>
                    <a:cubicBezTo>
                      <a:pt x="1981" y="696"/>
                      <a:pt x="1642" y="553"/>
                      <a:pt x="1410" y="526"/>
                    </a:cubicBezTo>
                    <a:cubicBezTo>
                      <a:pt x="1160" y="491"/>
                      <a:pt x="536"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8715846" y="4110487"/>
                <a:ext cx="61351" cy="2828"/>
              </a:xfrm>
              <a:custGeom>
                <a:avLst/>
                <a:gdLst/>
                <a:ahLst/>
                <a:cxnLst/>
                <a:rect l="l" t="t" r="r" b="b"/>
                <a:pathLst>
                  <a:path w="1562" h="72" extrusionOk="0">
                    <a:moveTo>
                      <a:pt x="0" y="0"/>
                    </a:moveTo>
                    <a:lnTo>
                      <a:pt x="45" y="72"/>
                    </a:lnTo>
                    <a:lnTo>
                      <a:pt x="1561" y="72"/>
                    </a:lnTo>
                    <a:cubicBezTo>
                      <a:pt x="1561" y="45"/>
                      <a:pt x="1552" y="27"/>
                      <a:pt x="1543" y="0"/>
                    </a:cubicBez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8695147"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8583720" y="4056875"/>
                <a:ext cx="18618" cy="28751"/>
              </a:xfrm>
              <a:custGeom>
                <a:avLst/>
                <a:gdLst/>
                <a:ahLst/>
                <a:cxnLst/>
                <a:rect l="l" t="t" r="r" b="b"/>
                <a:pathLst>
                  <a:path w="474" h="732" extrusionOk="0">
                    <a:moveTo>
                      <a:pt x="1" y="0"/>
                    </a:moveTo>
                    <a:lnTo>
                      <a:pt x="1" y="732"/>
                    </a:lnTo>
                    <a:lnTo>
                      <a:pt x="474" y="732"/>
                    </a:lnTo>
                    <a:lnTo>
                      <a:pt x="47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8579517" y="3536148"/>
                <a:ext cx="139867" cy="237668"/>
              </a:xfrm>
              <a:custGeom>
                <a:avLst/>
                <a:gdLst/>
                <a:ahLst/>
                <a:cxnLst/>
                <a:rect l="l" t="t" r="r" b="b"/>
                <a:pathLst>
                  <a:path w="3561" h="6051" extrusionOk="0">
                    <a:moveTo>
                      <a:pt x="1532" y="0"/>
                    </a:moveTo>
                    <a:cubicBezTo>
                      <a:pt x="1445" y="0"/>
                      <a:pt x="1303" y="4"/>
                      <a:pt x="1143" y="20"/>
                    </a:cubicBezTo>
                    <a:cubicBezTo>
                      <a:pt x="768" y="64"/>
                      <a:pt x="304" y="180"/>
                      <a:pt x="242" y="546"/>
                    </a:cubicBezTo>
                    <a:cubicBezTo>
                      <a:pt x="135" y="1170"/>
                      <a:pt x="1" y="5899"/>
                      <a:pt x="1" y="5899"/>
                    </a:cubicBezTo>
                    <a:lnTo>
                      <a:pt x="3105" y="6050"/>
                    </a:lnTo>
                    <a:lnTo>
                      <a:pt x="3212" y="6050"/>
                    </a:lnTo>
                    <a:lnTo>
                      <a:pt x="3462" y="1724"/>
                    </a:lnTo>
                    <a:lnTo>
                      <a:pt x="3533" y="546"/>
                    </a:lnTo>
                    <a:cubicBezTo>
                      <a:pt x="3533" y="546"/>
                      <a:pt x="3560" y="118"/>
                      <a:pt x="2989" y="91"/>
                    </a:cubicBezTo>
                    <a:cubicBezTo>
                      <a:pt x="2963" y="91"/>
                      <a:pt x="2927" y="82"/>
                      <a:pt x="2891" y="82"/>
                    </a:cubicBezTo>
                    <a:cubicBezTo>
                      <a:pt x="2338" y="55"/>
                      <a:pt x="1624" y="2"/>
                      <a:pt x="1624" y="2"/>
                    </a:cubicBezTo>
                    <a:cubicBezTo>
                      <a:pt x="1624" y="2"/>
                      <a:pt x="1590"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8580224" y="3730998"/>
                <a:ext cx="137393" cy="339593"/>
              </a:xfrm>
              <a:custGeom>
                <a:avLst/>
                <a:gdLst/>
                <a:ahLst/>
                <a:cxnLst/>
                <a:rect l="l" t="t" r="r" b="b"/>
                <a:pathLst>
                  <a:path w="3498" h="8646" extrusionOk="0">
                    <a:moveTo>
                      <a:pt x="224" y="1"/>
                    </a:moveTo>
                    <a:lnTo>
                      <a:pt x="1" y="8645"/>
                    </a:lnTo>
                    <a:lnTo>
                      <a:pt x="679" y="8645"/>
                    </a:lnTo>
                    <a:lnTo>
                      <a:pt x="1571" y="1999"/>
                    </a:lnTo>
                    <a:lnTo>
                      <a:pt x="2882" y="8645"/>
                    </a:lnTo>
                    <a:lnTo>
                      <a:pt x="3498" y="8645"/>
                    </a:lnTo>
                    <a:lnTo>
                      <a:pt x="2864" y="135"/>
                    </a:lnTo>
                    <a:lnTo>
                      <a:pt x="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8521702" y="4076513"/>
                <a:ext cx="82051" cy="36803"/>
              </a:xfrm>
              <a:custGeom>
                <a:avLst/>
                <a:gdLst/>
                <a:ahLst/>
                <a:cxnLst/>
                <a:rect l="l" t="t" r="r" b="b"/>
                <a:pathLst>
                  <a:path w="2089" h="937" extrusionOk="0">
                    <a:moveTo>
                      <a:pt x="1553" y="0"/>
                    </a:moveTo>
                    <a:cubicBezTo>
                      <a:pt x="1553" y="0"/>
                      <a:pt x="929" y="491"/>
                      <a:pt x="670" y="526"/>
                    </a:cubicBezTo>
                    <a:cubicBezTo>
                      <a:pt x="447" y="553"/>
                      <a:pt x="108" y="696"/>
                      <a:pt x="19" y="865"/>
                    </a:cubicBezTo>
                    <a:cubicBezTo>
                      <a:pt x="10" y="892"/>
                      <a:pt x="1" y="910"/>
                      <a:pt x="1" y="937"/>
                    </a:cubicBezTo>
                    <a:lnTo>
                      <a:pt x="1517" y="937"/>
                    </a:lnTo>
                    <a:lnTo>
                      <a:pt x="1562" y="865"/>
                    </a:lnTo>
                    <a:lnTo>
                      <a:pt x="1642" y="758"/>
                    </a:lnTo>
                    <a:lnTo>
                      <a:pt x="1723" y="758"/>
                    </a:lnTo>
                    <a:lnTo>
                      <a:pt x="1723" y="937"/>
                    </a:lnTo>
                    <a:lnTo>
                      <a:pt x="2088" y="937"/>
                    </a:ln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8521702" y="4110487"/>
                <a:ext cx="61351" cy="2828"/>
              </a:xfrm>
              <a:custGeom>
                <a:avLst/>
                <a:gdLst/>
                <a:ahLst/>
                <a:cxnLst/>
                <a:rect l="l" t="t" r="r" b="b"/>
                <a:pathLst>
                  <a:path w="1562" h="72" extrusionOk="0">
                    <a:moveTo>
                      <a:pt x="19" y="0"/>
                    </a:moveTo>
                    <a:cubicBezTo>
                      <a:pt x="10" y="27"/>
                      <a:pt x="1" y="45"/>
                      <a:pt x="1" y="72"/>
                    </a:cubicBezTo>
                    <a:lnTo>
                      <a:pt x="1517" y="72"/>
                    </a:lnTo>
                    <a:lnTo>
                      <a:pt x="1562"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8589336"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8587922" y="3768154"/>
                <a:ext cx="107974" cy="10212"/>
              </a:xfrm>
              <a:custGeom>
                <a:avLst/>
                <a:gdLst/>
                <a:ahLst/>
                <a:cxnLst/>
                <a:rect l="l" t="t" r="r" b="b"/>
                <a:pathLst>
                  <a:path w="2749" h="260" extrusionOk="0">
                    <a:moveTo>
                      <a:pt x="1" y="1"/>
                    </a:moveTo>
                    <a:lnTo>
                      <a:pt x="1" y="143"/>
                    </a:lnTo>
                    <a:lnTo>
                      <a:pt x="2749" y="259"/>
                    </a:lnTo>
                    <a:lnTo>
                      <a:pt x="2749" y="259"/>
                    </a:lnTo>
                    <a:lnTo>
                      <a:pt x="2740" y="125"/>
                    </a:lnTo>
                    <a:lnTo>
                      <a:pt x="1" y="1"/>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8519974" y="3541332"/>
                <a:ext cx="101297" cy="142224"/>
              </a:xfrm>
              <a:custGeom>
                <a:avLst/>
                <a:gdLst/>
                <a:ahLst/>
                <a:cxnLst/>
                <a:rect l="l" t="t" r="r" b="b"/>
                <a:pathLst>
                  <a:path w="2579" h="3621" extrusionOk="0">
                    <a:moveTo>
                      <a:pt x="2210" y="1"/>
                    </a:moveTo>
                    <a:cubicBezTo>
                      <a:pt x="2199" y="1"/>
                      <a:pt x="2188" y="2"/>
                      <a:pt x="2177" y="4"/>
                    </a:cubicBezTo>
                    <a:cubicBezTo>
                      <a:pt x="1998" y="39"/>
                      <a:pt x="1695" y="155"/>
                      <a:pt x="1526" y="601"/>
                    </a:cubicBezTo>
                    <a:cubicBezTo>
                      <a:pt x="1276" y="1262"/>
                      <a:pt x="303" y="2974"/>
                      <a:pt x="303" y="2974"/>
                    </a:cubicBezTo>
                    <a:cubicBezTo>
                      <a:pt x="303" y="2974"/>
                      <a:pt x="0" y="3438"/>
                      <a:pt x="268" y="3581"/>
                    </a:cubicBezTo>
                    <a:cubicBezTo>
                      <a:pt x="318" y="3608"/>
                      <a:pt x="362" y="3621"/>
                      <a:pt x="402" y="3621"/>
                    </a:cubicBezTo>
                    <a:cubicBezTo>
                      <a:pt x="574" y="3621"/>
                      <a:pt x="684" y="3380"/>
                      <a:pt x="1017" y="2974"/>
                    </a:cubicBezTo>
                    <a:cubicBezTo>
                      <a:pt x="1392" y="2502"/>
                      <a:pt x="2578" y="833"/>
                      <a:pt x="2391" y="137"/>
                    </a:cubicBezTo>
                    <a:cubicBezTo>
                      <a:pt x="2367" y="59"/>
                      <a:pt x="2295" y="1"/>
                      <a:pt x="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8447077" y="3586657"/>
                <a:ext cx="109349" cy="98233"/>
              </a:xfrm>
              <a:custGeom>
                <a:avLst/>
                <a:gdLst/>
                <a:ahLst/>
                <a:cxnLst/>
                <a:rect l="l" t="t" r="r" b="b"/>
                <a:pathLst>
                  <a:path w="2784" h="2501" extrusionOk="0">
                    <a:moveTo>
                      <a:pt x="250" y="0"/>
                    </a:moveTo>
                    <a:lnTo>
                      <a:pt x="1" y="268"/>
                    </a:lnTo>
                    <a:lnTo>
                      <a:pt x="1687" y="2177"/>
                    </a:lnTo>
                    <a:cubicBezTo>
                      <a:pt x="1687" y="2177"/>
                      <a:pt x="1914" y="2501"/>
                      <a:pt x="2175" y="2501"/>
                    </a:cubicBezTo>
                    <a:cubicBezTo>
                      <a:pt x="2261" y="2501"/>
                      <a:pt x="2350" y="2466"/>
                      <a:pt x="2436" y="2373"/>
                    </a:cubicBezTo>
                    <a:cubicBezTo>
                      <a:pt x="2784" y="1999"/>
                      <a:pt x="1919" y="1437"/>
                      <a:pt x="1919" y="1437"/>
                    </a:cubicBez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8689884" y="3541450"/>
                <a:ext cx="86607" cy="148076"/>
              </a:xfrm>
              <a:custGeom>
                <a:avLst/>
                <a:gdLst/>
                <a:ahLst/>
                <a:cxnLst/>
                <a:rect l="l" t="t" r="r" b="b"/>
                <a:pathLst>
                  <a:path w="2205" h="3770" extrusionOk="0">
                    <a:moveTo>
                      <a:pt x="334" y="1"/>
                    </a:moveTo>
                    <a:cubicBezTo>
                      <a:pt x="263" y="1"/>
                      <a:pt x="196" y="36"/>
                      <a:pt x="161" y="99"/>
                    </a:cubicBezTo>
                    <a:cubicBezTo>
                      <a:pt x="81" y="259"/>
                      <a:pt x="1" y="581"/>
                      <a:pt x="269" y="982"/>
                    </a:cubicBezTo>
                    <a:cubicBezTo>
                      <a:pt x="652" y="1571"/>
                      <a:pt x="1464" y="3364"/>
                      <a:pt x="1464" y="3364"/>
                    </a:cubicBezTo>
                    <a:cubicBezTo>
                      <a:pt x="1464" y="3364"/>
                      <a:pt x="1618" y="3770"/>
                      <a:pt x="1845" y="3770"/>
                    </a:cubicBezTo>
                    <a:cubicBezTo>
                      <a:pt x="1874" y="3770"/>
                      <a:pt x="1905" y="3763"/>
                      <a:pt x="1937" y="3747"/>
                    </a:cubicBezTo>
                    <a:cubicBezTo>
                      <a:pt x="2204" y="3614"/>
                      <a:pt x="2044" y="3408"/>
                      <a:pt x="1883" y="2784"/>
                    </a:cubicBezTo>
                    <a:cubicBezTo>
                      <a:pt x="1723" y="2204"/>
                      <a:pt x="1071" y="259"/>
                      <a:pt x="393" y="10"/>
                    </a:cubicBezTo>
                    <a:cubicBezTo>
                      <a:pt x="374" y="4"/>
                      <a:pt x="353"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8734384" y="3665642"/>
                <a:ext cx="43834" cy="120071"/>
              </a:xfrm>
              <a:custGeom>
                <a:avLst/>
                <a:gdLst/>
                <a:ahLst/>
                <a:cxnLst/>
                <a:rect l="l" t="t" r="r" b="b"/>
                <a:pathLst>
                  <a:path w="1116" h="3057" extrusionOk="0">
                    <a:moveTo>
                      <a:pt x="589" y="1"/>
                    </a:moveTo>
                    <a:cubicBezTo>
                      <a:pt x="164" y="1"/>
                      <a:pt x="197" y="916"/>
                      <a:pt x="197" y="916"/>
                    </a:cubicBezTo>
                    <a:lnTo>
                      <a:pt x="1" y="3003"/>
                    </a:lnTo>
                    <a:lnTo>
                      <a:pt x="349" y="3057"/>
                    </a:lnTo>
                    <a:lnTo>
                      <a:pt x="893" y="701"/>
                    </a:lnTo>
                    <a:cubicBezTo>
                      <a:pt x="893" y="701"/>
                      <a:pt x="1116" y="86"/>
                      <a:pt x="643" y="6"/>
                    </a:cubicBezTo>
                    <a:cubicBezTo>
                      <a:pt x="624" y="2"/>
                      <a:pt x="60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8624371" y="3536148"/>
                <a:ext cx="68736" cy="107306"/>
              </a:xfrm>
              <a:custGeom>
                <a:avLst/>
                <a:gdLst/>
                <a:ahLst/>
                <a:cxnLst/>
                <a:rect l="l" t="t" r="r" b="b"/>
                <a:pathLst>
                  <a:path w="1750" h="2732" extrusionOk="0">
                    <a:moveTo>
                      <a:pt x="390" y="0"/>
                    </a:moveTo>
                    <a:cubicBezTo>
                      <a:pt x="303" y="0"/>
                      <a:pt x="161" y="4"/>
                      <a:pt x="1" y="20"/>
                    </a:cubicBezTo>
                    <a:lnTo>
                      <a:pt x="375" y="2241"/>
                    </a:lnTo>
                    <a:lnTo>
                      <a:pt x="465" y="2732"/>
                    </a:lnTo>
                    <a:lnTo>
                      <a:pt x="705" y="2223"/>
                    </a:lnTo>
                    <a:lnTo>
                      <a:pt x="1749" y="82"/>
                    </a:lnTo>
                    <a:cubicBezTo>
                      <a:pt x="1553" y="73"/>
                      <a:pt x="1330" y="64"/>
                      <a:pt x="1125" y="46"/>
                    </a:cubicBezTo>
                    <a:cubicBezTo>
                      <a:pt x="982" y="38"/>
                      <a:pt x="848" y="29"/>
                      <a:pt x="741" y="20"/>
                    </a:cubicBezTo>
                    <a:cubicBezTo>
                      <a:pt x="589" y="11"/>
                      <a:pt x="482" y="2"/>
                      <a:pt x="482" y="2"/>
                    </a:cubicBezTo>
                    <a:cubicBezTo>
                      <a:pt x="482" y="2"/>
                      <a:pt x="448" y="0"/>
                      <a:pt x="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8639099" y="3536894"/>
                <a:ext cx="29458" cy="106560"/>
              </a:xfrm>
              <a:custGeom>
                <a:avLst/>
                <a:gdLst/>
                <a:ahLst/>
                <a:cxnLst/>
                <a:rect l="l" t="t" r="r" b="b"/>
                <a:pathLst>
                  <a:path w="750" h="2713" extrusionOk="0">
                    <a:moveTo>
                      <a:pt x="366" y="1"/>
                    </a:moveTo>
                    <a:lnTo>
                      <a:pt x="446" y="197"/>
                    </a:lnTo>
                    <a:lnTo>
                      <a:pt x="0" y="2222"/>
                    </a:lnTo>
                    <a:lnTo>
                      <a:pt x="90" y="2713"/>
                    </a:lnTo>
                    <a:lnTo>
                      <a:pt x="330" y="2204"/>
                    </a:lnTo>
                    <a:lnTo>
                      <a:pt x="589" y="197"/>
                    </a:lnTo>
                    <a:lnTo>
                      <a:pt x="750" y="27"/>
                    </a:lnTo>
                    <a:cubicBezTo>
                      <a:pt x="607" y="19"/>
                      <a:pt x="473" y="10"/>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8628220" y="3431005"/>
                <a:ext cx="64886" cy="51611"/>
              </a:xfrm>
              <a:custGeom>
                <a:avLst/>
                <a:gdLst/>
                <a:ahLst/>
                <a:cxnLst/>
                <a:rect l="l" t="t" r="r" b="b"/>
                <a:pathLst>
                  <a:path w="1652" h="1314" extrusionOk="0">
                    <a:moveTo>
                      <a:pt x="558" y="0"/>
                    </a:moveTo>
                    <a:cubicBezTo>
                      <a:pt x="268" y="0"/>
                      <a:pt x="26" y="224"/>
                      <a:pt x="1" y="520"/>
                    </a:cubicBezTo>
                    <a:cubicBezTo>
                      <a:pt x="280" y="570"/>
                      <a:pt x="564" y="602"/>
                      <a:pt x="853" y="602"/>
                    </a:cubicBezTo>
                    <a:cubicBezTo>
                      <a:pt x="978" y="602"/>
                      <a:pt x="1105" y="596"/>
                      <a:pt x="1232" y="582"/>
                    </a:cubicBezTo>
                    <a:lnTo>
                      <a:pt x="1232" y="582"/>
                    </a:lnTo>
                    <a:cubicBezTo>
                      <a:pt x="1223" y="868"/>
                      <a:pt x="1330" y="1109"/>
                      <a:pt x="1580" y="1314"/>
                    </a:cubicBezTo>
                    <a:lnTo>
                      <a:pt x="1633" y="645"/>
                    </a:lnTo>
                    <a:cubicBezTo>
                      <a:pt x="1651" y="333"/>
                      <a:pt x="1419" y="65"/>
                      <a:pt x="1116" y="38"/>
                    </a:cubicBezTo>
                    <a:lnTo>
                      <a:pt x="607" y="3"/>
                    </a:lnTo>
                    <a:cubicBezTo>
                      <a:pt x="591" y="1"/>
                      <a:pt x="575"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8608267" y="3421225"/>
                <a:ext cx="51532" cy="30283"/>
              </a:xfrm>
              <a:custGeom>
                <a:avLst/>
                <a:gdLst/>
                <a:ahLst/>
                <a:cxnLst/>
                <a:rect l="l" t="t" r="r" b="b"/>
                <a:pathLst>
                  <a:path w="1312" h="771" extrusionOk="0">
                    <a:moveTo>
                      <a:pt x="599" y="0"/>
                    </a:moveTo>
                    <a:cubicBezTo>
                      <a:pt x="556" y="0"/>
                      <a:pt x="514" y="4"/>
                      <a:pt x="473" y="11"/>
                    </a:cubicBezTo>
                    <a:cubicBezTo>
                      <a:pt x="313" y="37"/>
                      <a:pt x="152" y="127"/>
                      <a:pt x="72" y="269"/>
                    </a:cubicBezTo>
                    <a:cubicBezTo>
                      <a:pt x="0" y="412"/>
                      <a:pt x="27" y="617"/>
                      <a:pt x="170" y="707"/>
                    </a:cubicBezTo>
                    <a:cubicBezTo>
                      <a:pt x="223" y="733"/>
                      <a:pt x="286" y="751"/>
                      <a:pt x="348" y="760"/>
                    </a:cubicBezTo>
                    <a:cubicBezTo>
                      <a:pt x="396" y="767"/>
                      <a:pt x="444" y="771"/>
                      <a:pt x="493" y="771"/>
                    </a:cubicBezTo>
                    <a:cubicBezTo>
                      <a:pt x="626" y="771"/>
                      <a:pt x="759" y="746"/>
                      <a:pt x="883" y="707"/>
                    </a:cubicBezTo>
                    <a:cubicBezTo>
                      <a:pt x="999" y="671"/>
                      <a:pt x="1312" y="564"/>
                      <a:pt x="1312" y="430"/>
                    </a:cubicBezTo>
                    <a:cubicBezTo>
                      <a:pt x="1312" y="287"/>
                      <a:pt x="1071" y="136"/>
                      <a:pt x="964" y="82"/>
                    </a:cubicBezTo>
                    <a:cubicBezTo>
                      <a:pt x="851" y="29"/>
                      <a:pt x="723" y="0"/>
                      <a:pt x="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8636625" y="3420911"/>
                <a:ext cx="66615" cy="66065"/>
              </a:xfrm>
              <a:custGeom>
                <a:avLst/>
                <a:gdLst/>
                <a:ahLst/>
                <a:cxnLst/>
                <a:rect l="l" t="t" r="r" b="b"/>
                <a:pathLst>
                  <a:path w="1696" h="1682" extrusionOk="0">
                    <a:moveTo>
                      <a:pt x="848" y="1"/>
                    </a:moveTo>
                    <a:cubicBezTo>
                      <a:pt x="706" y="1"/>
                      <a:pt x="1" y="170"/>
                      <a:pt x="224" y="465"/>
                    </a:cubicBezTo>
                    <a:cubicBezTo>
                      <a:pt x="313" y="581"/>
                      <a:pt x="563" y="599"/>
                      <a:pt x="688" y="643"/>
                    </a:cubicBezTo>
                    <a:cubicBezTo>
                      <a:pt x="822" y="688"/>
                      <a:pt x="964" y="750"/>
                      <a:pt x="1054" y="884"/>
                    </a:cubicBezTo>
                    <a:cubicBezTo>
                      <a:pt x="1161" y="1027"/>
                      <a:pt x="1187" y="1223"/>
                      <a:pt x="1205" y="1410"/>
                    </a:cubicBezTo>
                    <a:cubicBezTo>
                      <a:pt x="1205" y="1517"/>
                      <a:pt x="1223" y="1642"/>
                      <a:pt x="1312" y="1678"/>
                    </a:cubicBezTo>
                    <a:cubicBezTo>
                      <a:pt x="1323" y="1681"/>
                      <a:pt x="1332" y="1682"/>
                      <a:pt x="1342" y="1682"/>
                    </a:cubicBezTo>
                    <a:cubicBezTo>
                      <a:pt x="1364" y="1682"/>
                      <a:pt x="1383" y="1675"/>
                      <a:pt x="1401" y="1669"/>
                    </a:cubicBezTo>
                    <a:cubicBezTo>
                      <a:pt x="1509" y="1633"/>
                      <a:pt x="1580" y="1535"/>
                      <a:pt x="1625" y="1428"/>
                    </a:cubicBezTo>
                    <a:cubicBezTo>
                      <a:pt x="1660" y="1312"/>
                      <a:pt x="1669" y="1196"/>
                      <a:pt x="1678" y="1071"/>
                    </a:cubicBezTo>
                    <a:cubicBezTo>
                      <a:pt x="1696" y="768"/>
                      <a:pt x="1678" y="420"/>
                      <a:pt x="1482" y="215"/>
                    </a:cubicBezTo>
                    <a:cubicBezTo>
                      <a:pt x="1321" y="37"/>
                      <a:pt x="1071"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675548" y="3467178"/>
                <a:ext cx="16850" cy="16850"/>
              </a:xfrm>
              <a:custGeom>
                <a:avLst/>
                <a:gdLst/>
                <a:ahLst/>
                <a:cxnLst/>
                <a:rect l="l" t="t" r="r" b="b"/>
                <a:pathLst>
                  <a:path w="429" h="429" extrusionOk="0">
                    <a:moveTo>
                      <a:pt x="223" y="0"/>
                    </a:moveTo>
                    <a:cubicBezTo>
                      <a:pt x="107" y="0"/>
                      <a:pt x="9" y="90"/>
                      <a:pt x="9" y="206"/>
                    </a:cubicBezTo>
                    <a:cubicBezTo>
                      <a:pt x="0" y="322"/>
                      <a:pt x="89" y="420"/>
                      <a:pt x="205" y="429"/>
                    </a:cubicBezTo>
                    <a:cubicBezTo>
                      <a:pt x="321" y="429"/>
                      <a:pt x="419" y="339"/>
                      <a:pt x="428" y="223"/>
                    </a:cubicBezTo>
                    <a:cubicBezTo>
                      <a:pt x="428" y="107"/>
                      <a:pt x="339" y="9"/>
                      <a:pt x="223"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638746" y="3568786"/>
                <a:ext cx="53300" cy="202201"/>
              </a:xfrm>
              <a:custGeom>
                <a:avLst/>
                <a:gdLst/>
                <a:ahLst/>
                <a:cxnLst/>
                <a:rect l="l" t="t" r="r" b="b"/>
                <a:pathLst>
                  <a:path w="1357" h="5148" extrusionOk="0">
                    <a:moveTo>
                      <a:pt x="1330" y="0"/>
                    </a:moveTo>
                    <a:cubicBezTo>
                      <a:pt x="1330" y="0"/>
                      <a:pt x="1321" y="0"/>
                      <a:pt x="1321" y="9"/>
                    </a:cubicBezTo>
                    <a:lnTo>
                      <a:pt x="1339" y="589"/>
                    </a:lnTo>
                    <a:lnTo>
                      <a:pt x="81" y="1972"/>
                    </a:lnTo>
                    <a:lnTo>
                      <a:pt x="72" y="1972"/>
                    </a:lnTo>
                    <a:cubicBezTo>
                      <a:pt x="54" y="3043"/>
                      <a:pt x="18" y="5077"/>
                      <a:pt x="0" y="5130"/>
                    </a:cubicBezTo>
                    <a:cubicBezTo>
                      <a:pt x="0" y="5139"/>
                      <a:pt x="0" y="5148"/>
                      <a:pt x="9" y="5148"/>
                    </a:cubicBezTo>
                    <a:cubicBezTo>
                      <a:pt x="18" y="5148"/>
                      <a:pt x="18" y="5148"/>
                      <a:pt x="18" y="5139"/>
                    </a:cubicBezTo>
                    <a:cubicBezTo>
                      <a:pt x="36" y="5085"/>
                      <a:pt x="90" y="2150"/>
                      <a:pt x="99" y="1981"/>
                    </a:cubicBezTo>
                    <a:lnTo>
                      <a:pt x="1356" y="598"/>
                    </a:lnTo>
                    <a:cubicBezTo>
                      <a:pt x="1356" y="598"/>
                      <a:pt x="1356" y="589"/>
                      <a:pt x="1356" y="589"/>
                    </a:cubicBezTo>
                    <a:lnTo>
                      <a:pt x="1339" y="9"/>
                    </a:lnTo>
                    <a:cubicBezTo>
                      <a:pt x="1339" y="0"/>
                      <a:pt x="1339" y="0"/>
                      <a:pt x="1330" y="0"/>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611056" y="3571222"/>
                <a:ext cx="31226" cy="75374"/>
              </a:xfrm>
              <a:custGeom>
                <a:avLst/>
                <a:gdLst/>
                <a:ahLst/>
                <a:cxnLst/>
                <a:rect l="l" t="t" r="r" b="b"/>
                <a:pathLst>
                  <a:path w="795" h="1919" extrusionOk="0">
                    <a:moveTo>
                      <a:pt x="27" y="1"/>
                    </a:moveTo>
                    <a:cubicBezTo>
                      <a:pt x="27" y="1"/>
                      <a:pt x="18" y="1"/>
                      <a:pt x="18" y="10"/>
                    </a:cubicBezTo>
                    <a:lnTo>
                      <a:pt x="1" y="616"/>
                    </a:lnTo>
                    <a:cubicBezTo>
                      <a:pt x="1" y="625"/>
                      <a:pt x="10" y="625"/>
                      <a:pt x="10" y="625"/>
                    </a:cubicBezTo>
                    <a:lnTo>
                      <a:pt x="777" y="1910"/>
                    </a:lnTo>
                    <a:cubicBezTo>
                      <a:pt x="777" y="1910"/>
                      <a:pt x="777" y="1919"/>
                      <a:pt x="786" y="1919"/>
                    </a:cubicBezTo>
                    <a:cubicBezTo>
                      <a:pt x="795" y="1910"/>
                      <a:pt x="795" y="1901"/>
                      <a:pt x="795" y="1901"/>
                    </a:cubicBezTo>
                    <a:lnTo>
                      <a:pt x="27" y="616"/>
                    </a:lnTo>
                    <a:lnTo>
                      <a:pt x="36" y="10"/>
                    </a:lnTo>
                    <a:cubicBezTo>
                      <a:pt x="36" y="1"/>
                      <a:pt x="36" y="1"/>
                      <a:pt x="27" y="1"/>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8734384" y="3780408"/>
                <a:ext cx="14415" cy="5302"/>
              </a:xfrm>
              <a:custGeom>
                <a:avLst/>
                <a:gdLst/>
                <a:ahLst/>
                <a:cxnLst/>
                <a:rect l="l" t="t" r="r" b="b"/>
                <a:pathLst>
                  <a:path w="367" h="135" extrusionOk="0">
                    <a:moveTo>
                      <a:pt x="10" y="1"/>
                    </a:moveTo>
                    <a:lnTo>
                      <a:pt x="1" y="81"/>
                    </a:lnTo>
                    <a:lnTo>
                      <a:pt x="349" y="135"/>
                    </a:lnTo>
                    <a:lnTo>
                      <a:pt x="367" y="63"/>
                    </a:lnTo>
                    <a:lnTo>
                      <a:pt x="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8447077" y="3586657"/>
                <a:ext cx="14061" cy="13708"/>
              </a:xfrm>
              <a:custGeom>
                <a:avLst/>
                <a:gdLst/>
                <a:ahLst/>
                <a:cxnLst/>
                <a:rect l="l" t="t" r="r" b="b"/>
                <a:pathLst>
                  <a:path w="358" h="349" extrusionOk="0">
                    <a:moveTo>
                      <a:pt x="250" y="0"/>
                    </a:moveTo>
                    <a:lnTo>
                      <a:pt x="1" y="268"/>
                    </a:lnTo>
                    <a:lnTo>
                      <a:pt x="72" y="348"/>
                    </a:lnTo>
                    <a:lnTo>
                      <a:pt x="357" y="90"/>
                    </a:lnTo>
                    <a:lnTo>
                      <a:pt x="2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8409253" y="3685477"/>
                <a:ext cx="463946" cy="194502"/>
              </a:xfrm>
              <a:custGeom>
                <a:avLst/>
                <a:gdLst/>
                <a:ahLst/>
                <a:cxnLst/>
                <a:rect l="l" t="t" r="r" b="b"/>
                <a:pathLst>
                  <a:path w="11812" h="4952" extrusionOk="0">
                    <a:moveTo>
                      <a:pt x="0" y="0"/>
                    </a:moveTo>
                    <a:lnTo>
                      <a:pt x="1017" y="857"/>
                    </a:lnTo>
                    <a:lnTo>
                      <a:pt x="1044" y="874"/>
                    </a:lnTo>
                    <a:lnTo>
                      <a:pt x="11490" y="4951"/>
                    </a:lnTo>
                    <a:lnTo>
                      <a:pt x="11812" y="4140"/>
                    </a:lnTo>
                    <a:lnTo>
                      <a:pt x="1356" y="63"/>
                    </a:lnTo>
                    <a:lnTo>
                      <a:pt x="1329" y="6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8409253" y="3685477"/>
                <a:ext cx="52239" cy="33661"/>
              </a:xfrm>
              <a:custGeom>
                <a:avLst/>
                <a:gdLst/>
                <a:ahLst/>
                <a:cxnLst/>
                <a:rect l="l" t="t" r="r" b="b"/>
                <a:pathLst>
                  <a:path w="1330" h="857" extrusionOk="0">
                    <a:moveTo>
                      <a:pt x="0" y="0"/>
                    </a:moveTo>
                    <a:lnTo>
                      <a:pt x="464" y="393"/>
                    </a:lnTo>
                    <a:lnTo>
                      <a:pt x="1017" y="857"/>
                    </a:lnTo>
                    <a:lnTo>
                      <a:pt x="1329" y="63"/>
                    </a:lnTo>
                    <a:lnTo>
                      <a:pt x="607" y="2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8838467" y="3839283"/>
                <a:ext cx="34721" cy="40691"/>
              </a:xfrm>
              <a:custGeom>
                <a:avLst/>
                <a:gdLst/>
                <a:ahLst/>
                <a:cxnLst/>
                <a:rect l="l" t="t" r="r" b="b"/>
                <a:pathLst>
                  <a:path w="884" h="1036" extrusionOk="0">
                    <a:moveTo>
                      <a:pt x="322" y="1"/>
                    </a:moveTo>
                    <a:lnTo>
                      <a:pt x="0" y="812"/>
                    </a:lnTo>
                    <a:lnTo>
                      <a:pt x="562" y="1035"/>
                    </a:lnTo>
                    <a:lnTo>
                      <a:pt x="884" y="224"/>
                    </a:lnTo>
                    <a:lnTo>
                      <a:pt x="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8860540" y="3848042"/>
                <a:ext cx="28083" cy="37864"/>
              </a:xfrm>
              <a:custGeom>
                <a:avLst/>
                <a:gdLst/>
                <a:ahLst/>
                <a:cxnLst/>
                <a:rect l="l" t="t" r="r" b="b"/>
                <a:pathLst>
                  <a:path w="715" h="964" extrusionOk="0">
                    <a:moveTo>
                      <a:pt x="322" y="1"/>
                    </a:moveTo>
                    <a:lnTo>
                      <a:pt x="0" y="812"/>
                    </a:lnTo>
                    <a:lnTo>
                      <a:pt x="393" y="964"/>
                    </a:lnTo>
                    <a:lnTo>
                      <a:pt x="714" y="152"/>
                    </a:lnTo>
                    <a:lnTo>
                      <a:pt x="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8409253" y="3685477"/>
                <a:ext cx="23488" cy="15436"/>
              </a:xfrm>
              <a:custGeom>
                <a:avLst/>
                <a:gdLst/>
                <a:ahLst/>
                <a:cxnLst/>
                <a:rect l="l" t="t" r="r" b="b"/>
                <a:pathLst>
                  <a:path w="598" h="393" extrusionOk="0">
                    <a:moveTo>
                      <a:pt x="0" y="0"/>
                    </a:moveTo>
                    <a:lnTo>
                      <a:pt x="464" y="393"/>
                    </a:lnTo>
                    <a:lnTo>
                      <a:pt x="598" y="2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8409253" y="3685477"/>
                <a:ext cx="473058" cy="200433"/>
              </a:xfrm>
              <a:custGeom>
                <a:avLst/>
                <a:gdLst/>
                <a:ahLst/>
                <a:cxnLst/>
                <a:rect l="l" t="t" r="r" b="b"/>
                <a:pathLst>
                  <a:path w="12044" h="5103" extrusionOk="0">
                    <a:moveTo>
                      <a:pt x="0" y="0"/>
                    </a:moveTo>
                    <a:lnTo>
                      <a:pt x="464" y="393"/>
                    </a:lnTo>
                    <a:lnTo>
                      <a:pt x="1017" y="857"/>
                    </a:lnTo>
                    <a:lnTo>
                      <a:pt x="1044" y="874"/>
                    </a:lnTo>
                    <a:lnTo>
                      <a:pt x="10928" y="4728"/>
                    </a:lnTo>
                    <a:lnTo>
                      <a:pt x="11490" y="4951"/>
                    </a:lnTo>
                    <a:lnTo>
                      <a:pt x="11883" y="5103"/>
                    </a:lnTo>
                    <a:lnTo>
                      <a:pt x="12044" y="4693"/>
                    </a:lnTo>
                    <a:lnTo>
                      <a:pt x="0"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8737566" y="3789991"/>
                <a:ext cx="16850" cy="21485"/>
              </a:xfrm>
              <a:custGeom>
                <a:avLst/>
                <a:gdLst/>
                <a:ahLst/>
                <a:cxnLst/>
                <a:rect l="l" t="t" r="r" b="b"/>
                <a:pathLst>
                  <a:path w="429" h="547" extrusionOk="0">
                    <a:moveTo>
                      <a:pt x="124" y="1"/>
                    </a:moveTo>
                    <a:cubicBezTo>
                      <a:pt x="113" y="1"/>
                      <a:pt x="101" y="3"/>
                      <a:pt x="89" y="7"/>
                    </a:cubicBezTo>
                    <a:cubicBezTo>
                      <a:pt x="27" y="15"/>
                      <a:pt x="0" y="78"/>
                      <a:pt x="18" y="131"/>
                    </a:cubicBezTo>
                    <a:cubicBezTo>
                      <a:pt x="45" y="194"/>
                      <a:pt x="45" y="265"/>
                      <a:pt x="54" y="337"/>
                    </a:cubicBezTo>
                    <a:cubicBezTo>
                      <a:pt x="54" y="372"/>
                      <a:pt x="54" y="408"/>
                      <a:pt x="72" y="444"/>
                    </a:cubicBezTo>
                    <a:cubicBezTo>
                      <a:pt x="98" y="497"/>
                      <a:pt x="170" y="524"/>
                      <a:pt x="232" y="542"/>
                    </a:cubicBezTo>
                    <a:cubicBezTo>
                      <a:pt x="249" y="545"/>
                      <a:pt x="267" y="546"/>
                      <a:pt x="285" y="546"/>
                    </a:cubicBezTo>
                    <a:cubicBezTo>
                      <a:pt x="326" y="546"/>
                      <a:pt x="368" y="537"/>
                      <a:pt x="393" y="506"/>
                    </a:cubicBezTo>
                    <a:cubicBezTo>
                      <a:pt x="402" y="488"/>
                      <a:pt x="411" y="462"/>
                      <a:pt x="411" y="444"/>
                    </a:cubicBezTo>
                    <a:cubicBezTo>
                      <a:pt x="428" y="292"/>
                      <a:pt x="357" y="140"/>
                      <a:pt x="241" y="51"/>
                    </a:cubicBezTo>
                    <a:cubicBezTo>
                      <a:pt x="206" y="23"/>
                      <a:pt x="166" y="1"/>
                      <a:pt x="124"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34"/>
          <p:cNvGrpSpPr/>
          <p:nvPr/>
        </p:nvGrpSpPr>
        <p:grpSpPr>
          <a:xfrm>
            <a:off x="5712542" y="854943"/>
            <a:ext cx="640817" cy="538245"/>
            <a:chOff x="2869533" y="318283"/>
            <a:chExt cx="102176" cy="85817"/>
          </a:xfrm>
        </p:grpSpPr>
        <p:sp>
          <p:nvSpPr>
            <p:cNvPr id="596" name="Google Shape;596;p34"/>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4"/>
            <p:cNvGrpSpPr/>
            <p:nvPr/>
          </p:nvGrpSpPr>
          <p:grpSpPr>
            <a:xfrm>
              <a:off x="2869754" y="318941"/>
              <a:ext cx="101955" cy="84600"/>
              <a:chOff x="2854604" y="2360241"/>
              <a:chExt cx="101955" cy="84600"/>
            </a:xfrm>
          </p:grpSpPr>
          <p:sp>
            <p:nvSpPr>
              <p:cNvPr id="598" name="Google Shape;598;p34"/>
              <p:cNvSpPr/>
              <p:nvPr/>
            </p:nvSpPr>
            <p:spPr>
              <a:xfrm>
                <a:off x="2854604" y="2360241"/>
                <a:ext cx="84600" cy="84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 name="Google Shape;600;p34"/>
          <p:cNvGrpSpPr/>
          <p:nvPr/>
        </p:nvGrpSpPr>
        <p:grpSpPr>
          <a:xfrm>
            <a:off x="5632344" y="1539932"/>
            <a:ext cx="2397697" cy="685325"/>
            <a:chOff x="5632344" y="1539932"/>
            <a:chExt cx="2397697" cy="685325"/>
          </a:xfrm>
        </p:grpSpPr>
        <p:sp>
          <p:nvSpPr>
            <p:cNvPr id="601" name="Google Shape;601;p34"/>
            <p:cNvSpPr/>
            <p:nvPr/>
          </p:nvSpPr>
          <p:spPr>
            <a:xfrm>
              <a:off x="5632344" y="20229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7826344" y="15399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34"/>
          <p:cNvSpPr/>
          <p:nvPr/>
        </p:nvSpPr>
        <p:spPr>
          <a:xfrm>
            <a:off x="1640969" y="12425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a:extLst>
              <a:ext uri="{FF2B5EF4-FFF2-40B4-BE49-F238E27FC236}">
                <a16:creationId xmlns:a16="http://schemas.microsoft.com/office/drawing/2014/main" id="{E6CBB4BB-3DE8-CD0B-ADA2-247FC57FEAE4}"/>
              </a:ext>
            </a:extLst>
          </p:cNvPr>
          <p:cNvPicPr>
            <a:picLocks noChangeAspect="1"/>
          </p:cNvPicPr>
          <p:nvPr/>
        </p:nvPicPr>
        <p:blipFill>
          <a:blip r:embed="rId3"/>
          <a:stretch>
            <a:fillRect/>
          </a:stretch>
        </p:blipFill>
        <p:spPr>
          <a:xfrm>
            <a:off x="6636982" y="4267733"/>
            <a:ext cx="2507018" cy="875767"/>
          </a:xfrm>
          <a:prstGeom prst="rect">
            <a:avLst/>
          </a:prstGeom>
        </p:spPr>
      </p:pic>
    </p:spTree>
    <p:extLst>
      <p:ext uri="{BB962C8B-B14F-4D97-AF65-F5344CB8AC3E}">
        <p14:creationId xmlns:p14="http://schemas.microsoft.com/office/powerpoint/2010/main" val="1186969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p35"/>
          <p:cNvSpPr/>
          <p:nvPr/>
        </p:nvSpPr>
        <p:spPr>
          <a:xfrm>
            <a:off x="1006838" y="1805147"/>
            <a:ext cx="906600" cy="90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7230550" y="3126497"/>
            <a:ext cx="906600" cy="90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35"/>
          <p:cNvGrpSpPr/>
          <p:nvPr/>
        </p:nvGrpSpPr>
        <p:grpSpPr>
          <a:xfrm>
            <a:off x="7436141" y="3332554"/>
            <a:ext cx="495429" cy="494508"/>
            <a:chOff x="1279929" y="1380479"/>
            <a:chExt cx="495429" cy="494508"/>
          </a:xfrm>
        </p:grpSpPr>
        <p:sp>
          <p:nvSpPr>
            <p:cNvPr id="616" name="Google Shape;616;p35"/>
            <p:cNvSpPr/>
            <p:nvPr/>
          </p:nvSpPr>
          <p:spPr>
            <a:xfrm>
              <a:off x="1454864" y="1468314"/>
              <a:ext cx="145471" cy="144734"/>
            </a:xfrm>
            <a:custGeom>
              <a:avLst/>
              <a:gdLst/>
              <a:ahLst/>
              <a:cxnLst/>
              <a:rect l="l" t="t" r="r" b="b"/>
              <a:pathLst>
                <a:path w="1580" h="1572" extrusionOk="0">
                  <a:moveTo>
                    <a:pt x="1103" y="391"/>
                  </a:moveTo>
                  <a:cubicBezTo>
                    <a:pt x="1143" y="391"/>
                    <a:pt x="1183" y="407"/>
                    <a:pt x="1214" y="438"/>
                  </a:cubicBezTo>
                  <a:cubicBezTo>
                    <a:pt x="1277" y="501"/>
                    <a:pt x="1277" y="599"/>
                    <a:pt x="1214" y="661"/>
                  </a:cubicBezTo>
                  <a:lnTo>
                    <a:pt x="741" y="1134"/>
                  </a:lnTo>
                  <a:cubicBezTo>
                    <a:pt x="710" y="1165"/>
                    <a:pt x="670" y="1181"/>
                    <a:pt x="630" y="1181"/>
                  </a:cubicBezTo>
                  <a:cubicBezTo>
                    <a:pt x="590" y="1181"/>
                    <a:pt x="550" y="1165"/>
                    <a:pt x="518" y="1134"/>
                  </a:cubicBezTo>
                  <a:lnTo>
                    <a:pt x="286" y="893"/>
                  </a:lnTo>
                  <a:cubicBezTo>
                    <a:pt x="224" y="831"/>
                    <a:pt x="224" y="732"/>
                    <a:pt x="286" y="670"/>
                  </a:cubicBezTo>
                  <a:cubicBezTo>
                    <a:pt x="313" y="643"/>
                    <a:pt x="353" y="630"/>
                    <a:pt x="395" y="630"/>
                  </a:cubicBezTo>
                  <a:cubicBezTo>
                    <a:pt x="436" y="630"/>
                    <a:pt x="478" y="643"/>
                    <a:pt x="509" y="670"/>
                  </a:cubicBezTo>
                  <a:lnTo>
                    <a:pt x="634" y="795"/>
                  </a:lnTo>
                  <a:lnTo>
                    <a:pt x="991" y="438"/>
                  </a:lnTo>
                  <a:cubicBezTo>
                    <a:pt x="1022" y="407"/>
                    <a:pt x="1063" y="391"/>
                    <a:pt x="1103" y="391"/>
                  </a:cubicBezTo>
                  <a:close/>
                  <a:moveTo>
                    <a:pt x="786" y="1"/>
                  </a:moveTo>
                  <a:cubicBezTo>
                    <a:pt x="358" y="1"/>
                    <a:pt x="1" y="349"/>
                    <a:pt x="1" y="786"/>
                  </a:cubicBezTo>
                  <a:cubicBezTo>
                    <a:pt x="1" y="1223"/>
                    <a:pt x="358" y="1571"/>
                    <a:pt x="786" y="1571"/>
                  </a:cubicBezTo>
                  <a:cubicBezTo>
                    <a:pt x="1223" y="1571"/>
                    <a:pt x="1580" y="1223"/>
                    <a:pt x="1580" y="786"/>
                  </a:cubicBezTo>
                  <a:cubicBezTo>
                    <a:pt x="1580" y="349"/>
                    <a:pt x="1223"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1279929" y="1380479"/>
              <a:ext cx="495429" cy="494508"/>
            </a:xfrm>
            <a:custGeom>
              <a:avLst/>
              <a:gdLst/>
              <a:ahLst/>
              <a:cxnLst/>
              <a:rect l="l" t="t" r="r" b="b"/>
              <a:pathLst>
                <a:path w="5381" h="5371" extrusionOk="0">
                  <a:moveTo>
                    <a:pt x="955" y="955"/>
                  </a:moveTo>
                  <a:lnTo>
                    <a:pt x="955" y="1740"/>
                  </a:lnTo>
                  <a:cubicBezTo>
                    <a:pt x="955" y="2008"/>
                    <a:pt x="1018" y="2257"/>
                    <a:pt x="1125" y="2480"/>
                  </a:cubicBezTo>
                  <a:cubicBezTo>
                    <a:pt x="670" y="2347"/>
                    <a:pt x="322" y="1927"/>
                    <a:pt x="322" y="1428"/>
                  </a:cubicBezTo>
                  <a:lnTo>
                    <a:pt x="322" y="955"/>
                  </a:lnTo>
                  <a:close/>
                  <a:moveTo>
                    <a:pt x="5068" y="955"/>
                  </a:moveTo>
                  <a:lnTo>
                    <a:pt x="5068" y="1428"/>
                  </a:lnTo>
                  <a:cubicBezTo>
                    <a:pt x="5068" y="1927"/>
                    <a:pt x="4720" y="2347"/>
                    <a:pt x="4256" y="2480"/>
                  </a:cubicBezTo>
                  <a:cubicBezTo>
                    <a:pt x="4363" y="2257"/>
                    <a:pt x="4426" y="2008"/>
                    <a:pt x="4426" y="1740"/>
                  </a:cubicBezTo>
                  <a:lnTo>
                    <a:pt x="4426" y="955"/>
                  </a:lnTo>
                  <a:close/>
                  <a:moveTo>
                    <a:pt x="2686" y="634"/>
                  </a:moveTo>
                  <a:cubicBezTo>
                    <a:pt x="3293" y="634"/>
                    <a:pt x="3792" y="1133"/>
                    <a:pt x="3792" y="1740"/>
                  </a:cubicBezTo>
                  <a:cubicBezTo>
                    <a:pt x="3792" y="2347"/>
                    <a:pt x="3293" y="2846"/>
                    <a:pt x="2686" y="2846"/>
                  </a:cubicBezTo>
                  <a:cubicBezTo>
                    <a:pt x="2079" y="2846"/>
                    <a:pt x="1589" y="2347"/>
                    <a:pt x="1589" y="1740"/>
                  </a:cubicBezTo>
                  <a:cubicBezTo>
                    <a:pt x="1589" y="1133"/>
                    <a:pt x="2079" y="634"/>
                    <a:pt x="2686" y="634"/>
                  </a:cubicBezTo>
                  <a:close/>
                  <a:moveTo>
                    <a:pt x="804" y="0"/>
                  </a:moveTo>
                  <a:cubicBezTo>
                    <a:pt x="723" y="0"/>
                    <a:pt x="652" y="54"/>
                    <a:pt x="643" y="134"/>
                  </a:cubicBezTo>
                  <a:cubicBezTo>
                    <a:pt x="634" y="232"/>
                    <a:pt x="706" y="313"/>
                    <a:pt x="804" y="313"/>
                  </a:cubicBezTo>
                  <a:cubicBezTo>
                    <a:pt x="884" y="313"/>
                    <a:pt x="955" y="384"/>
                    <a:pt x="955" y="473"/>
                  </a:cubicBezTo>
                  <a:lnTo>
                    <a:pt x="955" y="634"/>
                  </a:lnTo>
                  <a:lnTo>
                    <a:pt x="161" y="634"/>
                  </a:lnTo>
                  <a:cubicBezTo>
                    <a:pt x="72" y="634"/>
                    <a:pt x="1" y="705"/>
                    <a:pt x="1" y="794"/>
                  </a:cubicBezTo>
                  <a:lnTo>
                    <a:pt x="1" y="1428"/>
                  </a:lnTo>
                  <a:cubicBezTo>
                    <a:pt x="1" y="2177"/>
                    <a:pt x="607" y="2793"/>
                    <a:pt x="1348" y="2837"/>
                  </a:cubicBezTo>
                  <a:cubicBezTo>
                    <a:pt x="1633" y="3185"/>
                    <a:pt x="2062" y="3417"/>
                    <a:pt x="2534" y="3462"/>
                  </a:cubicBezTo>
                  <a:lnTo>
                    <a:pt x="2534" y="4746"/>
                  </a:lnTo>
                  <a:lnTo>
                    <a:pt x="1803" y="4746"/>
                  </a:lnTo>
                  <a:cubicBezTo>
                    <a:pt x="1687" y="4746"/>
                    <a:pt x="1589" y="4836"/>
                    <a:pt x="1589" y="4952"/>
                  </a:cubicBezTo>
                  <a:lnTo>
                    <a:pt x="1589" y="5273"/>
                  </a:lnTo>
                  <a:cubicBezTo>
                    <a:pt x="1589" y="5326"/>
                    <a:pt x="1633" y="5371"/>
                    <a:pt x="1696" y="5371"/>
                  </a:cubicBezTo>
                  <a:lnTo>
                    <a:pt x="3694" y="5371"/>
                  </a:lnTo>
                  <a:cubicBezTo>
                    <a:pt x="3748" y="5371"/>
                    <a:pt x="3792" y="5326"/>
                    <a:pt x="3792" y="5273"/>
                  </a:cubicBezTo>
                  <a:lnTo>
                    <a:pt x="3792" y="4952"/>
                  </a:lnTo>
                  <a:cubicBezTo>
                    <a:pt x="3792" y="4836"/>
                    <a:pt x="3703" y="4746"/>
                    <a:pt x="3587" y="4746"/>
                  </a:cubicBezTo>
                  <a:lnTo>
                    <a:pt x="2847" y="4746"/>
                  </a:lnTo>
                  <a:lnTo>
                    <a:pt x="2847" y="3462"/>
                  </a:lnTo>
                  <a:cubicBezTo>
                    <a:pt x="3328" y="3417"/>
                    <a:pt x="3748" y="3185"/>
                    <a:pt x="4033" y="2837"/>
                  </a:cubicBezTo>
                  <a:cubicBezTo>
                    <a:pt x="4774" y="2793"/>
                    <a:pt x="5380" y="2177"/>
                    <a:pt x="5380" y="1428"/>
                  </a:cubicBezTo>
                  <a:lnTo>
                    <a:pt x="5380" y="794"/>
                  </a:lnTo>
                  <a:cubicBezTo>
                    <a:pt x="5380" y="705"/>
                    <a:pt x="5309" y="634"/>
                    <a:pt x="5220" y="634"/>
                  </a:cubicBezTo>
                  <a:lnTo>
                    <a:pt x="4426" y="634"/>
                  </a:lnTo>
                  <a:lnTo>
                    <a:pt x="4426" y="473"/>
                  </a:lnTo>
                  <a:cubicBezTo>
                    <a:pt x="4426" y="384"/>
                    <a:pt x="4497" y="313"/>
                    <a:pt x="4586" y="313"/>
                  </a:cubicBezTo>
                  <a:cubicBezTo>
                    <a:pt x="4675" y="313"/>
                    <a:pt x="4747" y="232"/>
                    <a:pt x="4738" y="134"/>
                  </a:cubicBezTo>
                  <a:cubicBezTo>
                    <a:pt x="4729" y="54"/>
                    <a:pt x="4658" y="0"/>
                    <a:pt x="4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5"/>
          <p:cNvGrpSpPr/>
          <p:nvPr/>
        </p:nvGrpSpPr>
        <p:grpSpPr>
          <a:xfrm>
            <a:off x="1300357" y="2011162"/>
            <a:ext cx="319575" cy="494600"/>
            <a:chOff x="2044669" y="1380387"/>
            <a:chExt cx="319575" cy="494600"/>
          </a:xfrm>
        </p:grpSpPr>
        <p:sp>
          <p:nvSpPr>
            <p:cNvPr id="619" name="Google Shape;619;p35"/>
            <p:cNvSpPr/>
            <p:nvPr/>
          </p:nvSpPr>
          <p:spPr>
            <a:xfrm>
              <a:off x="2102950" y="1380387"/>
              <a:ext cx="28818" cy="28910"/>
            </a:xfrm>
            <a:custGeom>
              <a:avLst/>
              <a:gdLst/>
              <a:ahLst/>
              <a:cxnLst/>
              <a:rect l="l" t="t" r="r" b="b"/>
              <a:pathLst>
                <a:path w="313" h="314" extrusionOk="0">
                  <a:moveTo>
                    <a:pt x="158" y="1"/>
                  </a:moveTo>
                  <a:cubicBezTo>
                    <a:pt x="153" y="1"/>
                    <a:pt x="148" y="1"/>
                    <a:pt x="143" y="1"/>
                  </a:cubicBezTo>
                  <a:cubicBezTo>
                    <a:pt x="63" y="1"/>
                    <a:pt x="1" y="73"/>
                    <a:pt x="1" y="162"/>
                  </a:cubicBezTo>
                  <a:lnTo>
                    <a:pt x="1" y="314"/>
                  </a:lnTo>
                  <a:lnTo>
                    <a:pt x="313" y="314"/>
                  </a:lnTo>
                  <a:lnTo>
                    <a:pt x="313" y="153"/>
                  </a:lnTo>
                  <a:cubicBezTo>
                    <a:pt x="313" y="69"/>
                    <a:pt x="241"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2160494" y="1380387"/>
              <a:ext cx="29647" cy="28910"/>
            </a:xfrm>
            <a:custGeom>
              <a:avLst/>
              <a:gdLst/>
              <a:ahLst/>
              <a:cxnLst/>
              <a:rect l="l" t="t" r="r" b="b"/>
              <a:pathLst>
                <a:path w="322" h="314" extrusionOk="0">
                  <a:moveTo>
                    <a:pt x="159" y="1"/>
                  </a:moveTo>
                  <a:cubicBezTo>
                    <a:pt x="154" y="1"/>
                    <a:pt x="148" y="1"/>
                    <a:pt x="143" y="1"/>
                  </a:cubicBezTo>
                  <a:cubicBezTo>
                    <a:pt x="63" y="1"/>
                    <a:pt x="0" y="73"/>
                    <a:pt x="0" y="162"/>
                  </a:cubicBezTo>
                  <a:lnTo>
                    <a:pt x="0" y="314"/>
                  </a:lnTo>
                  <a:lnTo>
                    <a:pt x="321" y="314"/>
                  </a:lnTo>
                  <a:lnTo>
                    <a:pt x="321" y="153"/>
                  </a:lnTo>
                  <a:cubicBezTo>
                    <a:pt x="321" y="69"/>
                    <a:pt x="250"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2218775" y="1380387"/>
              <a:ext cx="28818" cy="28910"/>
            </a:xfrm>
            <a:custGeom>
              <a:avLst/>
              <a:gdLst/>
              <a:ahLst/>
              <a:cxnLst/>
              <a:rect l="l" t="t" r="r" b="b"/>
              <a:pathLst>
                <a:path w="313" h="314" extrusionOk="0">
                  <a:moveTo>
                    <a:pt x="160" y="1"/>
                  </a:moveTo>
                  <a:cubicBezTo>
                    <a:pt x="154" y="1"/>
                    <a:pt x="149" y="1"/>
                    <a:pt x="143" y="1"/>
                  </a:cubicBezTo>
                  <a:cubicBezTo>
                    <a:pt x="63" y="1"/>
                    <a:pt x="1" y="73"/>
                    <a:pt x="1" y="162"/>
                  </a:cubicBezTo>
                  <a:lnTo>
                    <a:pt x="1" y="314"/>
                  </a:lnTo>
                  <a:lnTo>
                    <a:pt x="313" y="314"/>
                  </a:lnTo>
                  <a:lnTo>
                    <a:pt x="313" y="153"/>
                  </a:lnTo>
                  <a:cubicBezTo>
                    <a:pt x="313" y="69"/>
                    <a:pt x="249"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2277056" y="1380387"/>
              <a:ext cx="28910" cy="28910"/>
            </a:xfrm>
            <a:custGeom>
              <a:avLst/>
              <a:gdLst/>
              <a:ahLst/>
              <a:cxnLst/>
              <a:rect l="l" t="t" r="r" b="b"/>
              <a:pathLst>
                <a:path w="314" h="314" extrusionOk="0">
                  <a:moveTo>
                    <a:pt x="159" y="1"/>
                  </a:moveTo>
                  <a:cubicBezTo>
                    <a:pt x="154" y="1"/>
                    <a:pt x="149" y="1"/>
                    <a:pt x="144" y="1"/>
                  </a:cubicBezTo>
                  <a:cubicBezTo>
                    <a:pt x="54" y="1"/>
                    <a:pt x="1" y="73"/>
                    <a:pt x="1" y="162"/>
                  </a:cubicBezTo>
                  <a:lnTo>
                    <a:pt x="1" y="314"/>
                  </a:lnTo>
                  <a:lnTo>
                    <a:pt x="313" y="314"/>
                  </a:lnTo>
                  <a:lnTo>
                    <a:pt x="313" y="153"/>
                  </a:lnTo>
                  <a:cubicBezTo>
                    <a:pt x="313" y="69"/>
                    <a:pt x="242"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2044669" y="1409205"/>
              <a:ext cx="319575" cy="465782"/>
            </a:xfrm>
            <a:custGeom>
              <a:avLst/>
              <a:gdLst/>
              <a:ahLst/>
              <a:cxnLst/>
              <a:rect l="l" t="t" r="r" b="b"/>
              <a:pathLst>
                <a:path w="3471" h="5059" extrusionOk="0">
                  <a:moveTo>
                    <a:pt x="2677" y="955"/>
                  </a:moveTo>
                  <a:cubicBezTo>
                    <a:pt x="2766" y="955"/>
                    <a:pt x="2837" y="1018"/>
                    <a:pt x="2837" y="1098"/>
                  </a:cubicBezTo>
                  <a:cubicBezTo>
                    <a:pt x="2846" y="1196"/>
                    <a:pt x="2775" y="1267"/>
                    <a:pt x="2685" y="1267"/>
                  </a:cubicBezTo>
                  <a:lnTo>
                    <a:pt x="2052" y="1267"/>
                  </a:lnTo>
                  <a:cubicBezTo>
                    <a:pt x="1972" y="1267"/>
                    <a:pt x="1900" y="1205"/>
                    <a:pt x="1900" y="1125"/>
                  </a:cubicBezTo>
                  <a:cubicBezTo>
                    <a:pt x="1892" y="1035"/>
                    <a:pt x="1963" y="955"/>
                    <a:pt x="2052" y="955"/>
                  </a:cubicBezTo>
                  <a:close/>
                  <a:moveTo>
                    <a:pt x="1517" y="1042"/>
                  </a:moveTo>
                  <a:cubicBezTo>
                    <a:pt x="1557" y="1042"/>
                    <a:pt x="1597" y="1058"/>
                    <a:pt x="1624" y="1089"/>
                  </a:cubicBezTo>
                  <a:cubicBezTo>
                    <a:pt x="1695" y="1143"/>
                    <a:pt x="1695" y="1250"/>
                    <a:pt x="1624" y="1303"/>
                  </a:cubicBezTo>
                  <a:lnTo>
                    <a:pt x="1151" y="1776"/>
                  </a:lnTo>
                  <a:cubicBezTo>
                    <a:pt x="1124" y="1807"/>
                    <a:pt x="1084" y="1823"/>
                    <a:pt x="1044" y="1823"/>
                  </a:cubicBezTo>
                  <a:cubicBezTo>
                    <a:pt x="1004" y="1823"/>
                    <a:pt x="964" y="1807"/>
                    <a:pt x="937" y="1776"/>
                  </a:cubicBezTo>
                  <a:lnTo>
                    <a:pt x="696" y="1544"/>
                  </a:lnTo>
                  <a:cubicBezTo>
                    <a:pt x="634" y="1482"/>
                    <a:pt x="634" y="1383"/>
                    <a:pt x="696" y="1321"/>
                  </a:cubicBezTo>
                  <a:cubicBezTo>
                    <a:pt x="727" y="1290"/>
                    <a:pt x="767" y="1274"/>
                    <a:pt x="808" y="1274"/>
                  </a:cubicBezTo>
                  <a:cubicBezTo>
                    <a:pt x="848" y="1274"/>
                    <a:pt x="888" y="1290"/>
                    <a:pt x="919" y="1321"/>
                  </a:cubicBezTo>
                  <a:lnTo>
                    <a:pt x="1044" y="1446"/>
                  </a:lnTo>
                  <a:lnTo>
                    <a:pt x="1410" y="1089"/>
                  </a:lnTo>
                  <a:cubicBezTo>
                    <a:pt x="1437" y="1058"/>
                    <a:pt x="1477" y="1042"/>
                    <a:pt x="1517" y="1042"/>
                  </a:cubicBezTo>
                  <a:close/>
                  <a:moveTo>
                    <a:pt x="2364" y="1589"/>
                  </a:moveTo>
                  <a:cubicBezTo>
                    <a:pt x="2445" y="1589"/>
                    <a:pt x="2516" y="1642"/>
                    <a:pt x="2525" y="1731"/>
                  </a:cubicBezTo>
                  <a:cubicBezTo>
                    <a:pt x="2534" y="1821"/>
                    <a:pt x="2462" y="1901"/>
                    <a:pt x="2364" y="1901"/>
                  </a:cubicBezTo>
                  <a:lnTo>
                    <a:pt x="2052" y="1901"/>
                  </a:lnTo>
                  <a:cubicBezTo>
                    <a:pt x="1972" y="1901"/>
                    <a:pt x="1900" y="1838"/>
                    <a:pt x="1900" y="1758"/>
                  </a:cubicBezTo>
                  <a:cubicBezTo>
                    <a:pt x="1892" y="1660"/>
                    <a:pt x="1963" y="1589"/>
                    <a:pt x="2052" y="1589"/>
                  </a:cubicBezTo>
                  <a:close/>
                  <a:moveTo>
                    <a:pt x="2677" y="2213"/>
                  </a:moveTo>
                  <a:cubicBezTo>
                    <a:pt x="2766" y="2213"/>
                    <a:pt x="2837" y="2275"/>
                    <a:pt x="2837" y="2356"/>
                  </a:cubicBezTo>
                  <a:cubicBezTo>
                    <a:pt x="2846" y="2454"/>
                    <a:pt x="2775" y="2534"/>
                    <a:pt x="2685" y="2534"/>
                  </a:cubicBezTo>
                  <a:lnTo>
                    <a:pt x="2052" y="2534"/>
                  </a:lnTo>
                  <a:cubicBezTo>
                    <a:pt x="1972" y="2534"/>
                    <a:pt x="1900" y="2472"/>
                    <a:pt x="1900" y="2391"/>
                  </a:cubicBezTo>
                  <a:cubicBezTo>
                    <a:pt x="1892" y="2293"/>
                    <a:pt x="1963" y="2213"/>
                    <a:pt x="2052" y="2213"/>
                  </a:cubicBezTo>
                  <a:close/>
                  <a:moveTo>
                    <a:pt x="1517" y="2300"/>
                  </a:moveTo>
                  <a:cubicBezTo>
                    <a:pt x="1557" y="2300"/>
                    <a:pt x="1597" y="2316"/>
                    <a:pt x="1624" y="2347"/>
                  </a:cubicBezTo>
                  <a:cubicBezTo>
                    <a:pt x="1695" y="2409"/>
                    <a:pt x="1695" y="2507"/>
                    <a:pt x="1624" y="2570"/>
                  </a:cubicBezTo>
                  <a:lnTo>
                    <a:pt x="1151" y="3043"/>
                  </a:lnTo>
                  <a:cubicBezTo>
                    <a:pt x="1124" y="3074"/>
                    <a:pt x="1084" y="3090"/>
                    <a:pt x="1044" y="3090"/>
                  </a:cubicBezTo>
                  <a:cubicBezTo>
                    <a:pt x="1004" y="3090"/>
                    <a:pt x="964" y="3074"/>
                    <a:pt x="937" y="3043"/>
                  </a:cubicBezTo>
                  <a:lnTo>
                    <a:pt x="696" y="2802"/>
                  </a:lnTo>
                  <a:cubicBezTo>
                    <a:pt x="634" y="2739"/>
                    <a:pt x="634" y="2641"/>
                    <a:pt x="696" y="2579"/>
                  </a:cubicBezTo>
                  <a:cubicBezTo>
                    <a:pt x="727" y="2548"/>
                    <a:pt x="767" y="2532"/>
                    <a:pt x="808" y="2532"/>
                  </a:cubicBezTo>
                  <a:cubicBezTo>
                    <a:pt x="848" y="2532"/>
                    <a:pt x="888" y="2548"/>
                    <a:pt x="919" y="2579"/>
                  </a:cubicBezTo>
                  <a:lnTo>
                    <a:pt x="1044" y="2704"/>
                  </a:lnTo>
                  <a:lnTo>
                    <a:pt x="1410" y="2347"/>
                  </a:lnTo>
                  <a:cubicBezTo>
                    <a:pt x="1437" y="2316"/>
                    <a:pt x="1477" y="2300"/>
                    <a:pt x="1517" y="2300"/>
                  </a:cubicBezTo>
                  <a:close/>
                  <a:moveTo>
                    <a:pt x="2364" y="2846"/>
                  </a:moveTo>
                  <a:cubicBezTo>
                    <a:pt x="2445" y="2846"/>
                    <a:pt x="2516" y="2909"/>
                    <a:pt x="2525" y="2989"/>
                  </a:cubicBezTo>
                  <a:cubicBezTo>
                    <a:pt x="2534" y="3087"/>
                    <a:pt x="2462" y="3159"/>
                    <a:pt x="2364" y="3159"/>
                  </a:cubicBezTo>
                  <a:lnTo>
                    <a:pt x="2052" y="3159"/>
                  </a:lnTo>
                  <a:cubicBezTo>
                    <a:pt x="1972" y="3159"/>
                    <a:pt x="1900" y="3096"/>
                    <a:pt x="1900" y="3016"/>
                  </a:cubicBezTo>
                  <a:cubicBezTo>
                    <a:pt x="1892" y="2927"/>
                    <a:pt x="1963" y="2846"/>
                    <a:pt x="2052" y="2846"/>
                  </a:cubicBezTo>
                  <a:close/>
                  <a:moveTo>
                    <a:pt x="2677" y="3480"/>
                  </a:moveTo>
                  <a:cubicBezTo>
                    <a:pt x="2766" y="3480"/>
                    <a:pt x="2837" y="3533"/>
                    <a:pt x="2837" y="3623"/>
                  </a:cubicBezTo>
                  <a:cubicBezTo>
                    <a:pt x="2846" y="3712"/>
                    <a:pt x="2775" y="3792"/>
                    <a:pt x="2685" y="3792"/>
                  </a:cubicBezTo>
                  <a:lnTo>
                    <a:pt x="2052" y="3792"/>
                  </a:lnTo>
                  <a:cubicBezTo>
                    <a:pt x="1972" y="3792"/>
                    <a:pt x="1900" y="3730"/>
                    <a:pt x="1900" y="3649"/>
                  </a:cubicBezTo>
                  <a:cubicBezTo>
                    <a:pt x="1892" y="3551"/>
                    <a:pt x="1963" y="3480"/>
                    <a:pt x="2052" y="3480"/>
                  </a:cubicBezTo>
                  <a:close/>
                  <a:moveTo>
                    <a:pt x="1517" y="3558"/>
                  </a:moveTo>
                  <a:cubicBezTo>
                    <a:pt x="1557" y="3558"/>
                    <a:pt x="1597" y="3573"/>
                    <a:pt x="1624" y="3605"/>
                  </a:cubicBezTo>
                  <a:cubicBezTo>
                    <a:pt x="1695" y="3667"/>
                    <a:pt x="1695" y="3765"/>
                    <a:pt x="1624" y="3828"/>
                  </a:cubicBezTo>
                  <a:lnTo>
                    <a:pt x="1151" y="4301"/>
                  </a:lnTo>
                  <a:cubicBezTo>
                    <a:pt x="1124" y="4332"/>
                    <a:pt x="1084" y="4347"/>
                    <a:pt x="1044" y="4347"/>
                  </a:cubicBezTo>
                  <a:cubicBezTo>
                    <a:pt x="1004" y="4347"/>
                    <a:pt x="964" y="4332"/>
                    <a:pt x="937" y="4301"/>
                  </a:cubicBezTo>
                  <a:lnTo>
                    <a:pt x="696" y="4060"/>
                  </a:lnTo>
                  <a:cubicBezTo>
                    <a:pt x="634" y="4006"/>
                    <a:pt x="634" y="3899"/>
                    <a:pt x="696" y="3846"/>
                  </a:cubicBezTo>
                  <a:cubicBezTo>
                    <a:pt x="727" y="3814"/>
                    <a:pt x="767" y="3799"/>
                    <a:pt x="808" y="3799"/>
                  </a:cubicBezTo>
                  <a:cubicBezTo>
                    <a:pt x="848" y="3799"/>
                    <a:pt x="888" y="3814"/>
                    <a:pt x="919" y="3846"/>
                  </a:cubicBezTo>
                  <a:lnTo>
                    <a:pt x="1044" y="3962"/>
                  </a:lnTo>
                  <a:lnTo>
                    <a:pt x="1410" y="3605"/>
                  </a:lnTo>
                  <a:cubicBezTo>
                    <a:pt x="1437" y="3573"/>
                    <a:pt x="1477" y="3558"/>
                    <a:pt x="1517" y="3558"/>
                  </a:cubicBezTo>
                  <a:close/>
                  <a:moveTo>
                    <a:pt x="2364" y="4104"/>
                  </a:moveTo>
                  <a:cubicBezTo>
                    <a:pt x="2445" y="4104"/>
                    <a:pt x="2516" y="4167"/>
                    <a:pt x="2525" y="4247"/>
                  </a:cubicBezTo>
                  <a:cubicBezTo>
                    <a:pt x="2534" y="4345"/>
                    <a:pt x="2462" y="4425"/>
                    <a:pt x="2364" y="4425"/>
                  </a:cubicBezTo>
                  <a:lnTo>
                    <a:pt x="2052" y="4425"/>
                  </a:lnTo>
                  <a:cubicBezTo>
                    <a:pt x="1972" y="4425"/>
                    <a:pt x="1900" y="4363"/>
                    <a:pt x="1900" y="4274"/>
                  </a:cubicBezTo>
                  <a:cubicBezTo>
                    <a:pt x="1892" y="4185"/>
                    <a:pt x="1963" y="4104"/>
                    <a:pt x="2052" y="4104"/>
                  </a:cubicBezTo>
                  <a:close/>
                  <a:moveTo>
                    <a:pt x="161" y="1"/>
                  </a:moveTo>
                  <a:cubicBezTo>
                    <a:pt x="72" y="1"/>
                    <a:pt x="0" y="72"/>
                    <a:pt x="0" y="152"/>
                  </a:cubicBezTo>
                  <a:lnTo>
                    <a:pt x="0" y="4907"/>
                  </a:lnTo>
                  <a:cubicBezTo>
                    <a:pt x="0" y="4987"/>
                    <a:pt x="72" y="5059"/>
                    <a:pt x="161" y="5059"/>
                  </a:cubicBezTo>
                  <a:lnTo>
                    <a:pt x="3310" y="5059"/>
                  </a:lnTo>
                  <a:cubicBezTo>
                    <a:pt x="3399" y="5059"/>
                    <a:pt x="3471" y="4987"/>
                    <a:pt x="3471" y="4907"/>
                  </a:cubicBezTo>
                  <a:lnTo>
                    <a:pt x="3471" y="152"/>
                  </a:lnTo>
                  <a:cubicBezTo>
                    <a:pt x="3471" y="72"/>
                    <a:pt x="3399" y="1"/>
                    <a:pt x="3310" y="1"/>
                  </a:cubicBezTo>
                  <a:lnTo>
                    <a:pt x="2837" y="1"/>
                  </a:lnTo>
                  <a:lnTo>
                    <a:pt x="2837" y="465"/>
                  </a:lnTo>
                  <a:cubicBezTo>
                    <a:pt x="2837" y="554"/>
                    <a:pt x="2775" y="625"/>
                    <a:pt x="2694" y="625"/>
                  </a:cubicBezTo>
                  <a:cubicBezTo>
                    <a:pt x="2689" y="626"/>
                    <a:pt x="2683" y="626"/>
                    <a:pt x="2678" y="626"/>
                  </a:cubicBezTo>
                  <a:cubicBezTo>
                    <a:pt x="2588" y="626"/>
                    <a:pt x="2525" y="558"/>
                    <a:pt x="2525" y="473"/>
                  </a:cubicBezTo>
                  <a:lnTo>
                    <a:pt x="2525" y="1"/>
                  </a:lnTo>
                  <a:lnTo>
                    <a:pt x="2204" y="1"/>
                  </a:lnTo>
                  <a:lnTo>
                    <a:pt x="2204" y="465"/>
                  </a:lnTo>
                  <a:cubicBezTo>
                    <a:pt x="2204" y="554"/>
                    <a:pt x="2141" y="625"/>
                    <a:pt x="2061" y="625"/>
                  </a:cubicBezTo>
                  <a:cubicBezTo>
                    <a:pt x="2056" y="626"/>
                    <a:pt x="2051" y="626"/>
                    <a:pt x="2046" y="626"/>
                  </a:cubicBezTo>
                  <a:cubicBezTo>
                    <a:pt x="1963" y="626"/>
                    <a:pt x="1892" y="558"/>
                    <a:pt x="1892" y="473"/>
                  </a:cubicBezTo>
                  <a:lnTo>
                    <a:pt x="1892" y="1"/>
                  </a:lnTo>
                  <a:lnTo>
                    <a:pt x="1579" y="1"/>
                  </a:lnTo>
                  <a:lnTo>
                    <a:pt x="1579" y="465"/>
                  </a:lnTo>
                  <a:cubicBezTo>
                    <a:pt x="1579" y="554"/>
                    <a:pt x="1517" y="625"/>
                    <a:pt x="1437" y="625"/>
                  </a:cubicBezTo>
                  <a:cubicBezTo>
                    <a:pt x="1431" y="626"/>
                    <a:pt x="1425" y="626"/>
                    <a:pt x="1420" y="626"/>
                  </a:cubicBezTo>
                  <a:cubicBezTo>
                    <a:pt x="1330" y="626"/>
                    <a:pt x="1258" y="558"/>
                    <a:pt x="1258" y="473"/>
                  </a:cubicBezTo>
                  <a:lnTo>
                    <a:pt x="1258" y="1"/>
                  </a:lnTo>
                  <a:lnTo>
                    <a:pt x="946" y="1"/>
                  </a:lnTo>
                  <a:lnTo>
                    <a:pt x="946" y="465"/>
                  </a:lnTo>
                  <a:cubicBezTo>
                    <a:pt x="946" y="554"/>
                    <a:pt x="883" y="625"/>
                    <a:pt x="803" y="625"/>
                  </a:cubicBezTo>
                  <a:cubicBezTo>
                    <a:pt x="798" y="626"/>
                    <a:pt x="792" y="626"/>
                    <a:pt x="787" y="626"/>
                  </a:cubicBezTo>
                  <a:cubicBezTo>
                    <a:pt x="697" y="626"/>
                    <a:pt x="634" y="558"/>
                    <a:pt x="634" y="473"/>
                  </a:cubicBez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5"/>
          <p:cNvGrpSpPr/>
          <p:nvPr/>
        </p:nvGrpSpPr>
        <p:grpSpPr>
          <a:xfrm rot="-690184">
            <a:off x="1225412" y="3314141"/>
            <a:ext cx="640814" cy="538243"/>
            <a:chOff x="2869533" y="318283"/>
            <a:chExt cx="102176" cy="85817"/>
          </a:xfrm>
        </p:grpSpPr>
        <p:sp>
          <p:nvSpPr>
            <p:cNvPr id="625" name="Google Shape;625;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35"/>
            <p:cNvGrpSpPr/>
            <p:nvPr/>
          </p:nvGrpSpPr>
          <p:grpSpPr>
            <a:xfrm>
              <a:off x="2869754" y="318941"/>
              <a:ext cx="101955" cy="84600"/>
              <a:chOff x="2854604" y="2360241"/>
              <a:chExt cx="101955" cy="84600"/>
            </a:xfrm>
          </p:grpSpPr>
          <p:sp>
            <p:nvSpPr>
              <p:cNvPr id="627" name="Google Shape;627;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 name="Google Shape;629;p35"/>
          <p:cNvGrpSpPr/>
          <p:nvPr/>
        </p:nvGrpSpPr>
        <p:grpSpPr>
          <a:xfrm rot="789500">
            <a:off x="713890" y="3833092"/>
            <a:ext cx="640813" cy="538241"/>
            <a:chOff x="2869533" y="318283"/>
            <a:chExt cx="102176" cy="85817"/>
          </a:xfrm>
        </p:grpSpPr>
        <p:sp>
          <p:nvSpPr>
            <p:cNvPr id="630" name="Google Shape;630;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35"/>
            <p:cNvGrpSpPr/>
            <p:nvPr/>
          </p:nvGrpSpPr>
          <p:grpSpPr>
            <a:xfrm>
              <a:off x="2869754" y="318941"/>
              <a:ext cx="101955" cy="84600"/>
              <a:chOff x="2854604" y="2360241"/>
              <a:chExt cx="101955" cy="84600"/>
            </a:xfrm>
          </p:grpSpPr>
          <p:sp>
            <p:nvSpPr>
              <p:cNvPr id="632" name="Google Shape;632;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a:extLst>
              <a:ext uri="{FF2B5EF4-FFF2-40B4-BE49-F238E27FC236}">
                <a16:creationId xmlns:a16="http://schemas.microsoft.com/office/drawing/2014/main" id="{A17FCBBE-CA13-A6B0-39C5-19F219532965}"/>
              </a:ext>
            </a:extLst>
          </p:cNvPr>
          <p:cNvPicPr>
            <a:picLocks noChangeAspect="1"/>
          </p:cNvPicPr>
          <p:nvPr/>
        </p:nvPicPr>
        <p:blipFill>
          <a:blip r:embed="rId5"/>
          <a:stretch>
            <a:fillRect/>
          </a:stretch>
        </p:blipFill>
        <p:spPr>
          <a:xfrm>
            <a:off x="6636982" y="4267733"/>
            <a:ext cx="2507018" cy="875767"/>
          </a:xfrm>
          <a:prstGeom prst="rect">
            <a:avLst/>
          </a:prstGeom>
        </p:spPr>
      </p:pic>
      <p:pic>
        <p:nvPicPr>
          <p:cNvPr id="5" name="345044835_966942317992770_3958055651526124146_n">
            <a:hlinkClick r:id="" action="ppaction://media"/>
            <a:extLst>
              <a:ext uri="{FF2B5EF4-FFF2-40B4-BE49-F238E27FC236}">
                <a16:creationId xmlns:a16="http://schemas.microsoft.com/office/drawing/2014/main" id="{CAE1AA82-9518-6F16-0A3B-F38B7112DA7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364628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p35"/>
          <p:cNvSpPr/>
          <p:nvPr/>
        </p:nvSpPr>
        <p:spPr>
          <a:xfrm>
            <a:off x="1006838" y="1805147"/>
            <a:ext cx="906600" cy="90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7230550" y="3126497"/>
            <a:ext cx="906600" cy="906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5"/>
          <p:cNvSpPr txBox="1">
            <a:spLocks noGrp="1"/>
          </p:cNvSpPr>
          <p:nvPr>
            <p:ph type="subTitle" idx="1"/>
          </p:nvPr>
        </p:nvSpPr>
        <p:spPr>
          <a:xfrm>
            <a:off x="1840085" y="1414035"/>
            <a:ext cx="5850760" cy="1707060"/>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s-ES" sz="1800">
                <a:effectLst/>
                <a:latin typeface="Calibri"/>
                <a:ea typeface="Calibri"/>
                <a:cs typeface="Calibri"/>
              </a:rPr>
              <a:t>Puedes conocer más sobre estos beneficios ingresando </a:t>
            </a:r>
            <a:r>
              <a:rPr lang="es-ES" sz="1800">
                <a:latin typeface="Calibri"/>
                <a:ea typeface="Calibri"/>
                <a:cs typeface="Calibri"/>
              </a:rPr>
              <a:t>al siguiente</a:t>
            </a:r>
            <a:r>
              <a:rPr lang="es-ES" sz="1800">
                <a:effectLst/>
                <a:latin typeface="Calibri"/>
                <a:ea typeface="Calibri"/>
                <a:cs typeface="Calibri"/>
              </a:rPr>
              <a:t> link.</a:t>
            </a:r>
            <a:endParaRPr lang="en-US">
              <a:latin typeface="Calibri"/>
              <a:ea typeface="Calibri"/>
              <a:cs typeface="Calibri"/>
            </a:endParaRPr>
          </a:p>
          <a:p>
            <a:pPr algn="just">
              <a:lnSpc>
                <a:spcPct val="107000"/>
              </a:lnSpc>
              <a:spcAft>
                <a:spcPts val="800"/>
              </a:spcAft>
            </a:pPr>
            <a:r>
              <a:rPr lang="es-CO" sz="1800">
                <a:effectLst/>
                <a:latin typeface="Calibri"/>
                <a:ea typeface="Calibri"/>
                <a:cs typeface="Times New Roman"/>
                <a:hlinkClick r:id="rId3"/>
              </a:rPr>
              <a:t>https://www.medellin.edu.co/estudiantes/acceso-cobertura-y-permanencia/transporte-escolar/#ModalidadTiqueteEstudiantil</a:t>
            </a:r>
            <a:endParaRPr lang="es-CO" sz="1800">
              <a:effectLst/>
              <a:latin typeface="Calibri"/>
              <a:ea typeface="Calibri"/>
              <a:cs typeface="Times New Roman"/>
            </a:endParaRPr>
          </a:p>
        </p:txBody>
      </p:sp>
      <p:grpSp>
        <p:nvGrpSpPr>
          <p:cNvPr id="615" name="Google Shape;615;p35"/>
          <p:cNvGrpSpPr/>
          <p:nvPr/>
        </p:nvGrpSpPr>
        <p:grpSpPr>
          <a:xfrm>
            <a:off x="7436141" y="3332554"/>
            <a:ext cx="495429" cy="494508"/>
            <a:chOff x="1279929" y="1380479"/>
            <a:chExt cx="495429" cy="494508"/>
          </a:xfrm>
        </p:grpSpPr>
        <p:sp>
          <p:nvSpPr>
            <p:cNvPr id="616" name="Google Shape;616;p35"/>
            <p:cNvSpPr/>
            <p:nvPr/>
          </p:nvSpPr>
          <p:spPr>
            <a:xfrm>
              <a:off x="1454864" y="1468314"/>
              <a:ext cx="145471" cy="144734"/>
            </a:xfrm>
            <a:custGeom>
              <a:avLst/>
              <a:gdLst/>
              <a:ahLst/>
              <a:cxnLst/>
              <a:rect l="l" t="t" r="r" b="b"/>
              <a:pathLst>
                <a:path w="1580" h="1572" extrusionOk="0">
                  <a:moveTo>
                    <a:pt x="1103" y="391"/>
                  </a:moveTo>
                  <a:cubicBezTo>
                    <a:pt x="1143" y="391"/>
                    <a:pt x="1183" y="407"/>
                    <a:pt x="1214" y="438"/>
                  </a:cubicBezTo>
                  <a:cubicBezTo>
                    <a:pt x="1277" y="501"/>
                    <a:pt x="1277" y="599"/>
                    <a:pt x="1214" y="661"/>
                  </a:cubicBezTo>
                  <a:lnTo>
                    <a:pt x="741" y="1134"/>
                  </a:lnTo>
                  <a:cubicBezTo>
                    <a:pt x="710" y="1165"/>
                    <a:pt x="670" y="1181"/>
                    <a:pt x="630" y="1181"/>
                  </a:cubicBezTo>
                  <a:cubicBezTo>
                    <a:pt x="590" y="1181"/>
                    <a:pt x="550" y="1165"/>
                    <a:pt x="518" y="1134"/>
                  </a:cubicBezTo>
                  <a:lnTo>
                    <a:pt x="286" y="893"/>
                  </a:lnTo>
                  <a:cubicBezTo>
                    <a:pt x="224" y="831"/>
                    <a:pt x="224" y="732"/>
                    <a:pt x="286" y="670"/>
                  </a:cubicBezTo>
                  <a:cubicBezTo>
                    <a:pt x="313" y="643"/>
                    <a:pt x="353" y="630"/>
                    <a:pt x="395" y="630"/>
                  </a:cubicBezTo>
                  <a:cubicBezTo>
                    <a:pt x="436" y="630"/>
                    <a:pt x="478" y="643"/>
                    <a:pt x="509" y="670"/>
                  </a:cubicBezTo>
                  <a:lnTo>
                    <a:pt x="634" y="795"/>
                  </a:lnTo>
                  <a:lnTo>
                    <a:pt x="991" y="438"/>
                  </a:lnTo>
                  <a:cubicBezTo>
                    <a:pt x="1022" y="407"/>
                    <a:pt x="1063" y="391"/>
                    <a:pt x="1103" y="391"/>
                  </a:cubicBezTo>
                  <a:close/>
                  <a:moveTo>
                    <a:pt x="786" y="1"/>
                  </a:moveTo>
                  <a:cubicBezTo>
                    <a:pt x="358" y="1"/>
                    <a:pt x="1" y="349"/>
                    <a:pt x="1" y="786"/>
                  </a:cubicBezTo>
                  <a:cubicBezTo>
                    <a:pt x="1" y="1223"/>
                    <a:pt x="358" y="1571"/>
                    <a:pt x="786" y="1571"/>
                  </a:cubicBezTo>
                  <a:cubicBezTo>
                    <a:pt x="1223" y="1571"/>
                    <a:pt x="1580" y="1223"/>
                    <a:pt x="1580" y="786"/>
                  </a:cubicBezTo>
                  <a:cubicBezTo>
                    <a:pt x="1580" y="349"/>
                    <a:pt x="1223"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1279929" y="1380479"/>
              <a:ext cx="495429" cy="494508"/>
            </a:xfrm>
            <a:custGeom>
              <a:avLst/>
              <a:gdLst/>
              <a:ahLst/>
              <a:cxnLst/>
              <a:rect l="l" t="t" r="r" b="b"/>
              <a:pathLst>
                <a:path w="5381" h="5371" extrusionOk="0">
                  <a:moveTo>
                    <a:pt x="955" y="955"/>
                  </a:moveTo>
                  <a:lnTo>
                    <a:pt x="955" y="1740"/>
                  </a:lnTo>
                  <a:cubicBezTo>
                    <a:pt x="955" y="2008"/>
                    <a:pt x="1018" y="2257"/>
                    <a:pt x="1125" y="2480"/>
                  </a:cubicBezTo>
                  <a:cubicBezTo>
                    <a:pt x="670" y="2347"/>
                    <a:pt x="322" y="1927"/>
                    <a:pt x="322" y="1428"/>
                  </a:cubicBezTo>
                  <a:lnTo>
                    <a:pt x="322" y="955"/>
                  </a:lnTo>
                  <a:close/>
                  <a:moveTo>
                    <a:pt x="5068" y="955"/>
                  </a:moveTo>
                  <a:lnTo>
                    <a:pt x="5068" y="1428"/>
                  </a:lnTo>
                  <a:cubicBezTo>
                    <a:pt x="5068" y="1927"/>
                    <a:pt x="4720" y="2347"/>
                    <a:pt x="4256" y="2480"/>
                  </a:cubicBezTo>
                  <a:cubicBezTo>
                    <a:pt x="4363" y="2257"/>
                    <a:pt x="4426" y="2008"/>
                    <a:pt x="4426" y="1740"/>
                  </a:cubicBezTo>
                  <a:lnTo>
                    <a:pt x="4426" y="955"/>
                  </a:lnTo>
                  <a:close/>
                  <a:moveTo>
                    <a:pt x="2686" y="634"/>
                  </a:moveTo>
                  <a:cubicBezTo>
                    <a:pt x="3293" y="634"/>
                    <a:pt x="3792" y="1133"/>
                    <a:pt x="3792" y="1740"/>
                  </a:cubicBezTo>
                  <a:cubicBezTo>
                    <a:pt x="3792" y="2347"/>
                    <a:pt x="3293" y="2846"/>
                    <a:pt x="2686" y="2846"/>
                  </a:cubicBezTo>
                  <a:cubicBezTo>
                    <a:pt x="2079" y="2846"/>
                    <a:pt x="1589" y="2347"/>
                    <a:pt x="1589" y="1740"/>
                  </a:cubicBezTo>
                  <a:cubicBezTo>
                    <a:pt x="1589" y="1133"/>
                    <a:pt x="2079" y="634"/>
                    <a:pt x="2686" y="634"/>
                  </a:cubicBezTo>
                  <a:close/>
                  <a:moveTo>
                    <a:pt x="804" y="0"/>
                  </a:moveTo>
                  <a:cubicBezTo>
                    <a:pt x="723" y="0"/>
                    <a:pt x="652" y="54"/>
                    <a:pt x="643" y="134"/>
                  </a:cubicBezTo>
                  <a:cubicBezTo>
                    <a:pt x="634" y="232"/>
                    <a:pt x="706" y="313"/>
                    <a:pt x="804" y="313"/>
                  </a:cubicBezTo>
                  <a:cubicBezTo>
                    <a:pt x="884" y="313"/>
                    <a:pt x="955" y="384"/>
                    <a:pt x="955" y="473"/>
                  </a:cubicBezTo>
                  <a:lnTo>
                    <a:pt x="955" y="634"/>
                  </a:lnTo>
                  <a:lnTo>
                    <a:pt x="161" y="634"/>
                  </a:lnTo>
                  <a:cubicBezTo>
                    <a:pt x="72" y="634"/>
                    <a:pt x="1" y="705"/>
                    <a:pt x="1" y="794"/>
                  </a:cubicBezTo>
                  <a:lnTo>
                    <a:pt x="1" y="1428"/>
                  </a:lnTo>
                  <a:cubicBezTo>
                    <a:pt x="1" y="2177"/>
                    <a:pt x="607" y="2793"/>
                    <a:pt x="1348" y="2837"/>
                  </a:cubicBezTo>
                  <a:cubicBezTo>
                    <a:pt x="1633" y="3185"/>
                    <a:pt x="2062" y="3417"/>
                    <a:pt x="2534" y="3462"/>
                  </a:cubicBezTo>
                  <a:lnTo>
                    <a:pt x="2534" y="4746"/>
                  </a:lnTo>
                  <a:lnTo>
                    <a:pt x="1803" y="4746"/>
                  </a:lnTo>
                  <a:cubicBezTo>
                    <a:pt x="1687" y="4746"/>
                    <a:pt x="1589" y="4836"/>
                    <a:pt x="1589" y="4952"/>
                  </a:cubicBezTo>
                  <a:lnTo>
                    <a:pt x="1589" y="5273"/>
                  </a:lnTo>
                  <a:cubicBezTo>
                    <a:pt x="1589" y="5326"/>
                    <a:pt x="1633" y="5371"/>
                    <a:pt x="1696" y="5371"/>
                  </a:cubicBezTo>
                  <a:lnTo>
                    <a:pt x="3694" y="5371"/>
                  </a:lnTo>
                  <a:cubicBezTo>
                    <a:pt x="3748" y="5371"/>
                    <a:pt x="3792" y="5326"/>
                    <a:pt x="3792" y="5273"/>
                  </a:cubicBezTo>
                  <a:lnTo>
                    <a:pt x="3792" y="4952"/>
                  </a:lnTo>
                  <a:cubicBezTo>
                    <a:pt x="3792" y="4836"/>
                    <a:pt x="3703" y="4746"/>
                    <a:pt x="3587" y="4746"/>
                  </a:cubicBezTo>
                  <a:lnTo>
                    <a:pt x="2847" y="4746"/>
                  </a:lnTo>
                  <a:lnTo>
                    <a:pt x="2847" y="3462"/>
                  </a:lnTo>
                  <a:cubicBezTo>
                    <a:pt x="3328" y="3417"/>
                    <a:pt x="3748" y="3185"/>
                    <a:pt x="4033" y="2837"/>
                  </a:cubicBezTo>
                  <a:cubicBezTo>
                    <a:pt x="4774" y="2793"/>
                    <a:pt x="5380" y="2177"/>
                    <a:pt x="5380" y="1428"/>
                  </a:cubicBezTo>
                  <a:lnTo>
                    <a:pt x="5380" y="794"/>
                  </a:lnTo>
                  <a:cubicBezTo>
                    <a:pt x="5380" y="705"/>
                    <a:pt x="5309" y="634"/>
                    <a:pt x="5220" y="634"/>
                  </a:cubicBezTo>
                  <a:lnTo>
                    <a:pt x="4426" y="634"/>
                  </a:lnTo>
                  <a:lnTo>
                    <a:pt x="4426" y="473"/>
                  </a:lnTo>
                  <a:cubicBezTo>
                    <a:pt x="4426" y="384"/>
                    <a:pt x="4497" y="313"/>
                    <a:pt x="4586" y="313"/>
                  </a:cubicBezTo>
                  <a:cubicBezTo>
                    <a:pt x="4675" y="313"/>
                    <a:pt x="4747" y="232"/>
                    <a:pt x="4738" y="134"/>
                  </a:cubicBezTo>
                  <a:cubicBezTo>
                    <a:pt x="4729" y="54"/>
                    <a:pt x="4658" y="0"/>
                    <a:pt x="4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5"/>
          <p:cNvGrpSpPr/>
          <p:nvPr/>
        </p:nvGrpSpPr>
        <p:grpSpPr>
          <a:xfrm>
            <a:off x="1300357" y="2011162"/>
            <a:ext cx="319575" cy="494600"/>
            <a:chOff x="2044669" y="1380387"/>
            <a:chExt cx="319575" cy="494600"/>
          </a:xfrm>
        </p:grpSpPr>
        <p:sp>
          <p:nvSpPr>
            <p:cNvPr id="619" name="Google Shape;619;p35"/>
            <p:cNvSpPr/>
            <p:nvPr/>
          </p:nvSpPr>
          <p:spPr>
            <a:xfrm>
              <a:off x="2102950" y="1380387"/>
              <a:ext cx="28818" cy="28910"/>
            </a:xfrm>
            <a:custGeom>
              <a:avLst/>
              <a:gdLst/>
              <a:ahLst/>
              <a:cxnLst/>
              <a:rect l="l" t="t" r="r" b="b"/>
              <a:pathLst>
                <a:path w="313" h="314" extrusionOk="0">
                  <a:moveTo>
                    <a:pt x="158" y="1"/>
                  </a:moveTo>
                  <a:cubicBezTo>
                    <a:pt x="153" y="1"/>
                    <a:pt x="148" y="1"/>
                    <a:pt x="143" y="1"/>
                  </a:cubicBezTo>
                  <a:cubicBezTo>
                    <a:pt x="63" y="1"/>
                    <a:pt x="1" y="73"/>
                    <a:pt x="1" y="162"/>
                  </a:cubicBezTo>
                  <a:lnTo>
                    <a:pt x="1" y="314"/>
                  </a:lnTo>
                  <a:lnTo>
                    <a:pt x="313" y="314"/>
                  </a:lnTo>
                  <a:lnTo>
                    <a:pt x="313" y="153"/>
                  </a:lnTo>
                  <a:cubicBezTo>
                    <a:pt x="313" y="69"/>
                    <a:pt x="241"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2160494" y="1380387"/>
              <a:ext cx="29647" cy="28910"/>
            </a:xfrm>
            <a:custGeom>
              <a:avLst/>
              <a:gdLst/>
              <a:ahLst/>
              <a:cxnLst/>
              <a:rect l="l" t="t" r="r" b="b"/>
              <a:pathLst>
                <a:path w="322" h="314" extrusionOk="0">
                  <a:moveTo>
                    <a:pt x="159" y="1"/>
                  </a:moveTo>
                  <a:cubicBezTo>
                    <a:pt x="154" y="1"/>
                    <a:pt x="148" y="1"/>
                    <a:pt x="143" y="1"/>
                  </a:cubicBezTo>
                  <a:cubicBezTo>
                    <a:pt x="63" y="1"/>
                    <a:pt x="0" y="73"/>
                    <a:pt x="0" y="162"/>
                  </a:cubicBezTo>
                  <a:lnTo>
                    <a:pt x="0" y="314"/>
                  </a:lnTo>
                  <a:lnTo>
                    <a:pt x="321" y="314"/>
                  </a:lnTo>
                  <a:lnTo>
                    <a:pt x="321" y="153"/>
                  </a:lnTo>
                  <a:cubicBezTo>
                    <a:pt x="321" y="69"/>
                    <a:pt x="250"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2218775" y="1380387"/>
              <a:ext cx="28818" cy="28910"/>
            </a:xfrm>
            <a:custGeom>
              <a:avLst/>
              <a:gdLst/>
              <a:ahLst/>
              <a:cxnLst/>
              <a:rect l="l" t="t" r="r" b="b"/>
              <a:pathLst>
                <a:path w="313" h="314" extrusionOk="0">
                  <a:moveTo>
                    <a:pt x="160" y="1"/>
                  </a:moveTo>
                  <a:cubicBezTo>
                    <a:pt x="154" y="1"/>
                    <a:pt x="149" y="1"/>
                    <a:pt x="143" y="1"/>
                  </a:cubicBezTo>
                  <a:cubicBezTo>
                    <a:pt x="63" y="1"/>
                    <a:pt x="1" y="73"/>
                    <a:pt x="1" y="162"/>
                  </a:cubicBezTo>
                  <a:lnTo>
                    <a:pt x="1" y="314"/>
                  </a:lnTo>
                  <a:lnTo>
                    <a:pt x="313" y="314"/>
                  </a:lnTo>
                  <a:lnTo>
                    <a:pt x="313" y="153"/>
                  </a:lnTo>
                  <a:cubicBezTo>
                    <a:pt x="313" y="69"/>
                    <a:pt x="249"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2277056" y="1380387"/>
              <a:ext cx="28910" cy="28910"/>
            </a:xfrm>
            <a:custGeom>
              <a:avLst/>
              <a:gdLst/>
              <a:ahLst/>
              <a:cxnLst/>
              <a:rect l="l" t="t" r="r" b="b"/>
              <a:pathLst>
                <a:path w="314" h="314" extrusionOk="0">
                  <a:moveTo>
                    <a:pt x="159" y="1"/>
                  </a:moveTo>
                  <a:cubicBezTo>
                    <a:pt x="154" y="1"/>
                    <a:pt x="149" y="1"/>
                    <a:pt x="144" y="1"/>
                  </a:cubicBezTo>
                  <a:cubicBezTo>
                    <a:pt x="54" y="1"/>
                    <a:pt x="1" y="73"/>
                    <a:pt x="1" y="162"/>
                  </a:cubicBezTo>
                  <a:lnTo>
                    <a:pt x="1" y="314"/>
                  </a:lnTo>
                  <a:lnTo>
                    <a:pt x="313" y="314"/>
                  </a:lnTo>
                  <a:lnTo>
                    <a:pt x="313" y="153"/>
                  </a:lnTo>
                  <a:cubicBezTo>
                    <a:pt x="313" y="69"/>
                    <a:pt x="242"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2044669" y="1409205"/>
              <a:ext cx="319575" cy="465782"/>
            </a:xfrm>
            <a:custGeom>
              <a:avLst/>
              <a:gdLst/>
              <a:ahLst/>
              <a:cxnLst/>
              <a:rect l="l" t="t" r="r" b="b"/>
              <a:pathLst>
                <a:path w="3471" h="5059" extrusionOk="0">
                  <a:moveTo>
                    <a:pt x="2677" y="955"/>
                  </a:moveTo>
                  <a:cubicBezTo>
                    <a:pt x="2766" y="955"/>
                    <a:pt x="2837" y="1018"/>
                    <a:pt x="2837" y="1098"/>
                  </a:cubicBezTo>
                  <a:cubicBezTo>
                    <a:pt x="2846" y="1196"/>
                    <a:pt x="2775" y="1267"/>
                    <a:pt x="2685" y="1267"/>
                  </a:cubicBezTo>
                  <a:lnTo>
                    <a:pt x="2052" y="1267"/>
                  </a:lnTo>
                  <a:cubicBezTo>
                    <a:pt x="1972" y="1267"/>
                    <a:pt x="1900" y="1205"/>
                    <a:pt x="1900" y="1125"/>
                  </a:cubicBezTo>
                  <a:cubicBezTo>
                    <a:pt x="1892" y="1035"/>
                    <a:pt x="1963" y="955"/>
                    <a:pt x="2052" y="955"/>
                  </a:cubicBezTo>
                  <a:close/>
                  <a:moveTo>
                    <a:pt x="1517" y="1042"/>
                  </a:moveTo>
                  <a:cubicBezTo>
                    <a:pt x="1557" y="1042"/>
                    <a:pt x="1597" y="1058"/>
                    <a:pt x="1624" y="1089"/>
                  </a:cubicBezTo>
                  <a:cubicBezTo>
                    <a:pt x="1695" y="1143"/>
                    <a:pt x="1695" y="1250"/>
                    <a:pt x="1624" y="1303"/>
                  </a:cubicBezTo>
                  <a:lnTo>
                    <a:pt x="1151" y="1776"/>
                  </a:lnTo>
                  <a:cubicBezTo>
                    <a:pt x="1124" y="1807"/>
                    <a:pt x="1084" y="1823"/>
                    <a:pt x="1044" y="1823"/>
                  </a:cubicBezTo>
                  <a:cubicBezTo>
                    <a:pt x="1004" y="1823"/>
                    <a:pt x="964" y="1807"/>
                    <a:pt x="937" y="1776"/>
                  </a:cubicBezTo>
                  <a:lnTo>
                    <a:pt x="696" y="1544"/>
                  </a:lnTo>
                  <a:cubicBezTo>
                    <a:pt x="634" y="1482"/>
                    <a:pt x="634" y="1383"/>
                    <a:pt x="696" y="1321"/>
                  </a:cubicBezTo>
                  <a:cubicBezTo>
                    <a:pt x="727" y="1290"/>
                    <a:pt x="767" y="1274"/>
                    <a:pt x="808" y="1274"/>
                  </a:cubicBezTo>
                  <a:cubicBezTo>
                    <a:pt x="848" y="1274"/>
                    <a:pt x="888" y="1290"/>
                    <a:pt x="919" y="1321"/>
                  </a:cubicBezTo>
                  <a:lnTo>
                    <a:pt x="1044" y="1446"/>
                  </a:lnTo>
                  <a:lnTo>
                    <a:pt x="1410" y="1089"/>
                  </a:lnTo>
                  <a:cubicBezTo>
                    <a:pt x="1437" y="1058"/>
                    <a:pt x="1477" y="1042"/>
                    <a:pt x="1517" y="1042"/>
                  </a:cubicBezTo>
                  <a:close/>
                  <a:moveTo>
                    <a:pt x="2364" y="1589"/>
                  </a:moveTo>
                  <a:cubicBezTo>
                    <a:pt x="2445" y="1589"/>
                    <a:pt x="2516" y="1642"/>
                    <a:pt x="2525" y="1731"/>
                  </a:cubicBezTo>
                  <a:cubicBezTo>
                    <a:pt x="2534" y="1821"/>
                    <a:pt x="2462" y="1901"/>
                    <a:pt x="2364" y="1901"/>
                  </a:cubicBezTo>
                  <a:lnTo>
                    <a:pt x="2052" y="1901"/>
                  </a:lnTo>
                  <a:cubicBezTo>
                    <a:pt x="1972" y="1901"/>
                    <a:pt x="1900" y="1838"/>
                    <a:pt x="1900" y="1758"/>
                  </a:cubicBezTo>
                  <a:cubicBezTo>
                    <a:pt x="1892" y="1660"/>
                    <a:pt x="1963" y="1589"/>
                    <a:pt x="2052" y="1589"/>
                  </a:cubicBezTo>
                  <a:close/>
                  <a:moveTo>
                    <a:pt x="2677" y="2213"/>
                  </a:moveTo>
                  <a:cubicBezTo>
                    <a:pt x="2766" y="2213"/>
                    <a:pt x="2837" y="2275"/>
                    <a:pt x="2837" y="2356"/>
                  </a:cubicBezTo>
                  <a:cubicBezTo>
                    <a:pt x="2846" y="2454"/>
                    <a:pt x="2775" y="2534"/>
                    <a:pt x="2685" y="2534"/>
                  </a:cubicBezTo>
                  <a:lnTo>
                    <a:pt x="2052" y="2534"/>
                  </a:lnTo>
                  <a:cubicBezTo>
                    <a:pt x="1972" y="2534"/>
                    <a:pt x="1900" y="2472"/>
                    <a:pt x="1900" y="2391"/>
                  </a:cubicBezTo>
                  <a:cubicBezTo>
                    <a:pt x="1892" y="2293"/>
                    <a:pt x="1963" y="2213"/>
                    <a:pt x="2052" y="2213"/>
                  </a:cubicBezTo>
                  <a:close/>
                  <a:moveTo>
                    <a:pt x="1517" y="2300"/>
                  </a:moveTo>
                  <a:cubicBezTo>
                    <a:pt x="1557" y="2300"/>
                    <a:pt x="1597" y="2316"/>
                    <a:pt x="1624" y="2347"/>
                  </a:cubicBezTo>
                  <a:cubicBezTo>
                    <a:pt x="1695" y="2409"/>
                    <a:pt x="1695" y="2507"/>
                    <a:pt x="1624" y="2570"/>
                  </a:cubicBezTo>
                  <a:lnTo>
                    <a:pt x="1151" y="3043"/>
                  </a:lnTo>
                  <a:cubicBezTo>
                    <a:pt x="1124" y="3074"/>
                    <a:pt x="1084" y="3090"/>
                    <a:pt x="1044" y="3090"/>
                  </a:cubicBezTo>
                  <a:cubicBezTo>
                    <a:pt x="1004" y="3090"/>
                    <a:pt x="964" y="3074"/>
                    <a:pt x="937" y="3043"/>
                  </a:cubicBezTo>
                  <a:lnTo>
                    <a:pt x="696" y="2802"/>
                  </a:lnTo>
                  <a:cubicBezTo>
                    <a:pt x="634" y="2739"/>
                    <a:pt x="634" y="2641"/>
                    <a:pt x="696" y="2579"/>
                  </a:cubicBezTo>
                  <a:cubicBezTo>
                    <a:pt x="727" y="2548"/>
                    <a:pt x="767" y="2532"/>
                    <a:pt x="808" y="2532"/>
                  </a:cubicBezTo>
                  <a:cubicBezTo>
                    <a:pt x="848" y="2532"/>
                    <a:pt x="888" y="2548"/>
                    <a:pt x="919" y="2579"/>
                  </a:cubicBezTo>
                  <a:lnTo>
                    <a:pt x="1044" y="2704"/>
                  </a:lnTo>
                  <a:lnTo>
                    <a:pt x="1410" y="2347"/>
                  </a:lnTo>
                  <a:cubicBezTo>
                    <a:pt x="1437" y="2316"/>
                    <a:pt x="1477" y="2300"/>
                    <a:pt x="1517" y="2300"/>
                  </a:cubicBezTo>
                  <a:close/>
                  <a:moveTo>
                    <a:pt x="2364" y="2846"/>
                  </a:moveTo>
                  <a:cubicBezTo>
                    <a:pt x="2445" y="2846"/>
                    <a:pt x="2516" y="2909"/>
                    <a:pt x="2525" y="2989"/>
                  </a:cubicBezTo>
                  <a:cubicBezTo>
                    <a:pt x="2534" y="3087"/>
                    <a:pt x="2462" y="3159"/>
                    <a:pt x="2364" y="3159"/>
                  </a:cubicBezTo>
                  <a:lnTo>
                    <a:pt x="2052" y="3159"/>
                  </a:lnTo>
                  <a:cubicBezTo>
                    <a:pt x="1972" y="3159"/>
                    <a:pt x="1900" y="3096"/>
                    <a:pt x="1900" y="3016"/>
                  </a:cubicBezTo>
                  <a:cubicBezTo>
                    <a:pt x="1892" y="2927"/>
                    <a:pt x="1963" y="2846"/>
                    <a:pt x="2052" y="2846"/>
                  </a:cubicBezTo>
                  <a:close/>
                  <a:moveTo>
                    <a:pt x="2677" y="3480"/>
                  </a:moveTo>
                  <a:cubicBezTo>
                    <a:pt x="2766" y="3480"/>
                    <a:pt x="2837" y="3533"/>
                    <a:pt x="2837" y="3623"/>
                  </a:cubicBezTo>
                  <a:cubicBezTo>
                    <a:pt x="2846" y="3712"/>
                    <a:pt x="2775" y="3792"/>
                    <a:pt x="2685" y="3792"/>
                  </a:cubicBezTo>
                  <a:lnTo>
                    <a:pt x="2052" y="3792"/>
                  </a:lnTo>
                  <a:cubicBezTo>
                    <a:pt x="1972" y="3792"/>
                    <a:pt x="1900" y="3730"/>
                    <a:pt x="1900" y="3649"/>
                  </a:cubicBezTo>
                  <a:cubicBezTo>
                    <a:pt x="1892" y="3551"/>
                    <a:pt x="1963" y="3480"/>
                    <a:pt x="2052" y="3480"/>
                  </a:cubicBezTo>
                  <a:close/>
                  <a:moveTo>
                    <a:pt x="1517" y="3558"/>
                  </a:moveTo>
                  <a:cubicBezTo>
                    <a:pt x="1557" y="3558"/>
                    <a:pt x="1597" y="3573"/>
                    <a:pt x="1624" y="3605"/>
                  </a:cubicBezTo>
                  <a:cubicBezTo>
                    <a:pt x="1695" y="3667"/>
                    <a:pt x="1695" y="3765"/>
                    <a:pt x="1624" y="3828"/>
                  </a:cubicBezTo>
                  <a:lnTo>
                    <a:pt x="1151" y="4301"/>
                  </a:lnTo>
                  <a:cubicBezTo>
                    <a:pt x="1124" y="4332"/>
                    <a:pt x="1084" y="4347"/>
                    <a:pt x="1044" y="4347"/>
                  </a:cubicBezTo>
                  <a:cubicBezTo>
                    <a:pt x="1004" y="4347"/>
                    <a:pt x="964" y="4332"/>
                    <a:pt x="937" y="4301"/>
                  </a:cubicBezTo>
                  <a:lnTo>
                    <a:pt x="696" y="4060"/>
                  </a:lnTo>
                  <a:cubicBezTo>
                    <a:pt x="634" y="4006"/>
                    <a:pt x="634" y="3899"/>
                    <a:pt x="696" y="3846"/>
                  </a:cubicBezTo>
                  <a:cubicBezTo>
                    <a:pt x="727" y="3814"/>
                    <a:pt x="767" y="3799"/>
                    <a:pt x="808" y="3799"/>
                  </a:cubicBezTo>
                  <a:cubicBezTo>
                    <a:pt x="848" y="3799"/>
                    <a:pt x="888" y="3814"/>
                    <a:pt x="919" y="3846"/>
                  </a:cubicBezTo>
                  <a:lnTo>
                    <a:pt x="1044" y="3962"/>
                  </a:lnTo>
                  <a:lnTo>
                    <a:pt x="1410" y="3605"/>
                  </a:lnTo>
                  <a:cubicBezTo>
                    <a:pt x="1437" y="3573"/>
                    <a:pt x="1477" y="3558"/>
                    <a:pt x="1517" y="3558"/>
                  </a:cubicBezTo>
                  <a:close/>
                  <a:moveTo>
                    <a:pt x="2364" y="4104"/>
                  </a:moveTo>
                  <a:cubicBezTo>
                    <a:pt x="2445" y="4104"/>
                    <a:pt x="2516" y="4167"/>
                    <a:pt x="2525" y="4247"/>
                  </a:cubicBezTo>
                  <a:cubicBezTo>
                    <a:pt x="2534" y="4345"/>
                    <a:pt x="2462" y="4425"/>
                    <a:pt x="2364" y="4425"/>
                  </a:cubicBezTo>
                  <a:lnTo>
                    <a:pt x="2052" y="4425"/>
                  </a:lnTo>
                  <a:cubicBezTo>
                    <a:pt x="1972" y="4425"/>
                    <a:pt x="1900" y="4363"/>
                    <a:pt x="1900" y="4274"/>
                  </a:cubicBezTo>
                  <a:cubicBezTo>
                    <a:pt x="1892" y="4185"/>
                    <a:pt x="1963" y="4104"/>
                    <a:pt x="2052" y="4104"/>
                  </a:cubicBezTo>
                  <a:close/>
                  <a:moveTo>
                    <a:pt x="161" y="1"/>
                  </a:moveTo>
                  <a:cubicBezTo>
                    <a:pt x="72" y="1"/>
                    <a:pt x="0" y="72"/>
                    <a:pt x="0" y="152"/>
                  </a:cubicBezTo>
                  <a:lnTo>
                    <a:pt x="0" y="4907"/>
                  </a:lnTo>
                  <a:cubicBezTo>
                    <a:pt x="0" y="4987"/>
                    <a:pt x="72" y="5059"/>
                    <a:pt x="161" y="5059"/>
                  </a:cubicBezTo>
                  <a:lnTo>
                    <a:pt x="3310" y="5059"/>
                  </a:lnTo>
                  <a:cubicBezTo>
                    <a:pt x="3399" y="5059"/>
                    <a:pt x="3471" y="4987"/>
                    <a:pt x="3471" y="4907"/>
                  </a:cubicBezTo>
                  <a:lnTo>
                    <a:pt x="3471" y="152"/>
                  </a:lnTo>
                  <a:cubicBezTo>
                    <a:pt x="3471" y="72"/>
                    <a:pt x="3399" y="1"/>
                    <a:pt x="3310" y="1"/>
                  </a:cubicBezTo>
                  <a:lnTo>
                    <a:pt x="2837" y="1"/>
                  </a:lnTo>
                  <a:lnTo>
                    <a:pt x="2837" y="465"/>
                  </a:lnTo>
                  <a:cubicBezTo>
                    <a:pt x="2837" y="554"/>
                    <a:pt x="2775" y="625"/>
                    <a:pt x="2694" y="625"/>
                  </a:cubicBezTo>
                  <a:cubicBezTo>
                    <a:pt x="2689" y="626"/>
                    <a:pt x="2683" y="626"/>
                    <a:pt x="2678" y="626"/>
                  </a:cubicBezTo>
                  <a:cubicBezTo>
                    <a:pt x="2588" y="626"/>
                    <a:pt x="2525" y="558"/>
                    <a:pt x="2525" y="473"/>
                  </a:cubicBezTo>
                  <a:lnTo>
                    <a:pt x="2525" y="1"/>
                  </a:lnTo>
                  <a:lnTo>
                    <a:pt x="2204" y="1"/>
                  </a:lnTo>
                  <a:lnTo>
                    <a:pt x="2204" y="465"/>
                  </a:lnTo>
                  <a:cubicBezTo>
                    <a:pt x="2204" y="554"/>
                    <a:pt x="2141" y="625"/>
                    <a:pt x="2061" y="625"/>
                  </a:cubicBezTo>
                  <a:cubicBezTo>
                    <a:pt x="2056" y="626"/>
                    <a:pt x="2051" y="626"/>
                    <a:pt x="2046" y="626"/>
                  </a:cubicBezTo>
                  <a:cubicBezTo>
                    <a:pt x="1963" y="626"/>
                    <a:pt x="1892" y="558"/>
                    <a:pt x="1892" y="473"/>
                  </a:cubicBezTo>
                  <a:lnTo>
                    <a:pt x="1892" y="1"/>
                  </a:lnTo>
                  <a:lnTo>
                    <a:pt x="1579" y="1"/>
                  </a:lnTo>
                  <a:lnTo>
                    <a:pt x="1579" y="465"/>
                  </a:lnTo>
                  <a:cubicBezTo>
                    <a:pt x="1579" y="554"/>
                    <a:pt x="1517" y="625"/>
                    <a:pt x="1437" y="625"/>
                  </a:cubicBezTo>
                  <a:cubicBezTo>
                    <a:pt x="1431" y="626"/>
                    <a:pt x="1425" y="626"/>
                    <a:pt x="1420" y="626"/>
                  </a:cubicBezTo>
                  <a:cubicBezTo>
                    <a:pt x="1330" y="626"/>
                    <a:pt x="1258" y="558"/>
                    <a:pt x="1258" y="473"/>
                  </a:cubicBezTo>
                  <a:lnTo>
                    <a:pt x="1258" y="1"/>
                  </a:lnTo>
                  <a:lnTo>
                    <a:pt x="946" y="1"/>
                  </a:lnTo>
                  <a:lnTo>
                    <a:pt x="946" y="465"/>
                  </a:lnTo>
                  <a:cubicBezTo>
                    <a:pt x="946" y="554"/>
                    <a:pt x="883" y="625"/>
                    <a:pt x="803" y="625"/>
                  </a:cubicBezTo>
                  <a:cubicBezTo>
                    <a:pt x="798" y="626"/>
                    <a:pt x="792" y="626"/>
                    <a:pt x="787" y="626"/>
                  </a:cubicBezTo>
                  <a:cubicBezTo>
                    <a:pt x="697" y="626"/>
                    <a:pt x="634" y="558"/>
                    <a:pt x="634" y="473"/>
                  </a:cubicBez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5"/>
          <p:cNvGrpSpPr/>
          <p:nvPr/>
        </p:nvGrpSpPr>
        <p:grpSpPr>
          <a:xfrm rot="-690184">
            <a:off x="1225412" y="3314141"/>
            <a:ext cx="640814" cy="538243"/>
            <a:chOff x="2869533" y="318283"/>
            <a:chExt cx="102176" cy="85817"/>
          </a:xfrm>
        </p:grpSpPr>
        <p:sp>
          <p:nvSpPr>
            <p:cNvPr id="625" name="Google Shape;625;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35"/>
            <p:cNvGrpSpPr/>
            <p:nvPr/>
          </p:nvGrpSpPr>
          <p:grpSpPr>
            <a:xfrm>
              <a:off x="2869754" y="318941"/>
              <a:ext cx="101955" cy="84600"/>
              <a:chOff x="2854604" y="2360241"/>
              <a:chExt cx="101955" cy="84600"/>
            </a:xfrm>
          </p:grpSpPr>
          <p:sp>
            <p:nvSpPr>
              <p:cNvPr id="627" name="Google Shape;627;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 name="Google Shape;629;p35"/>
          <p:cNvGrpSpPr/>
          <p:nvPr/>
        </p:nvGrpSpPr>
        <p:grpSpPr>
          <a:xfrm rot="789500">
            <a:off x="713890" y="3833092"/>
            <a:ext cx="640813" cy="538241"/>
            <a:chOff x="2869533" y="318283"/>
            <a:chExt cx="102176" cy="85817"/>
          </a:xfrm>
        </p:grpSpPr>
        <p:sp>
          <p:nvSpPr>
            <p:cNvPr id="630" name="Google Shape;630;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35"/>
            <p:cNvGrpSpPr/>
            <p:nvPr/>
          </p:nvGrpSpPr>
          <p:grpSpPr>
            <a:xfrm>
              <a:off x="2869754" y="318941"/>
              <a:ext cx="101955" cy="84600"/>
              <a:chOff x="2854604" y="2360241"/>
              <a:chExt cx="101955" cy="84600"/>
            </a:xfrm>
          </p:grpSpPr>
          <p:sp>
            <p:nvSpPr>
              <p:cNvPr id="632" name="Google Shape;632;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a:extLst>
              <a:ext uri="{FF2B5EF4-FFF2-40B4-BE49-F238E27FC236}">
                <a16:creationId xmlns:a16="http://schemas.microsoft.com/office/drawing/2014/main" id="{A17FCBBE-CA13-A6B0-39C5-19F219532965}"/>
              </a:ext>
            </a:extLst>
          </p:cNvPr>
          <p:cNvPicPr>
            <a:picLocks noChangeAspect="1"/>
          </p:cNvPicPr>
          <p:nvPr/>
        </p:nvPicPr>
        <p:blipFill>
          <a:blip r:embed="rId4"/>
          <a:stretch>
            <a:fillRect/>
          </a:stretch>
        </p:blipFill>
        <p:spPr>
          <a:xfrm>
            <a:off x="6636982" y="4267733"/>
            <a:ext cx="2507018" cy="875767"/>
          </a:xfrm>
          <a:prstGeom prst="rect">
            <a:avLst/>
          </a:prstGeom>
        </p:spPr>
      </p:pic>
      <p:sp>
        <p:nvSpPr>
          <p:cNvPr id="3" name="Google Shape;536;p34">
            <a:extLst>
              <a:ext uri="{FF2B5EF4-FFF2-40B4-BE49-F238E27FC236}">
                <a16:creationId xmlns:a16="http://schemas.microsoft.com/office/drawing/2014/main" id="{F787A70A-342B-467A-8927-5D41542DCCA8}"/>
              </a:ext>
            </a:extLst>
          </p:cNvPr>
          <p:cNvSpPr txBox="1">
            <a:spLocks noGrp="1"/>
          </p:cNvSpPr>
          <p:nvPr>
            <p:ph type="title"/>
          </p:nvPr>
        </p:nvSpPr>
        <p:spPr>
          <a:xfrm>
            <a:off x="2135269" y="142567"/>
            <a:ext cx="4501713" cy="14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sz="3600"/>
              <a:t>Conoce </a:t>
            </a:r>
            <a:r>
              <a:rPr lang="es-CO" sz="3600">
                <a:solidFill>
                  <a:schemeClr val="accent1"/>
                </a:solidFill>
              </a:rPr>
              <a:t>más en…</a:t>
            </a:r>
          </a:p>
        </p:txBody>
      </p:sp>
    </p:spTree>
    <p:extLst>
      <p:ext uri="{BB962C8B-B14F-4D97-AF65-F5344CB8AC3E}">
        <p14:creationId xmlns:p14="http://schemas.microsoft.com/office/powerpoint/2010/main" val="3734355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3"/>
          <p:cNvSpPr/>
          <p:nvPr/>
        </p:nvSpPr>
        <p:spPr>
          <a:xfrm rot="-6920714">
            <a:off x="-57309" y="1172670"/>
            <a:ext cx="5007286" cy="3291272"/>
          </a:xfrm>
          <a:custGeom>
            <a:avLst/>
            <a:gdLst/>
            <a:ahLst/>
            <a:cxnLst/>
            <a:rect l="l" t="t" r="r" b="b"/>
            <a:pathLst>
              <a:path w="14998" h="9858" extrusionOk="0">
                <a:moveTo>
                  <a:pt x="5710" y="1"/>
                </a:moveTo>
                <a:cubicBezTo>
                  <a:pt x="5354" y="1"/>
                  <a:pt x="4988" y="19"/>
                  <a:pt x="4649" y="117"/>
                </a:cubicBezTo>
                <a:cubicBezTo>
                  <a:pt x="3873" y="349"/>
                  <a:pt x="3248" y="1027"/>
                  <a:pt x="3079" y="1821"/>
                </a:cubicBezTo>
                <a:cubicBezTo>
                  <a:pt x="2981" y="2294"/>
                  <a:pt x="3034" y="2784"/>
                  <a:pt x="2954" y="3266"/>
                </a:cubicBezTo>
                <a:cubicBezTo>
                  <a:pt x="2882" y="3757"/>
                  <a:pt x="2668" y="4229"/>
                  <a:pt x="2356" y="4613"/>
                </a:cubicBezTo>
                <a:cubicBezTo>
                  <a:pt x="1919" y="5139"/>
                  <a:pt x="1312" y="5487"/>
                  <a:pt x="840" y="5960"/>
                </a:cubicBezTo>
                <a:cubicBezTo>
                  <a:pt x="358" y="6442"/>
                  <a:pt x="1" y="7164"/>
                  <a:pt x="260" y="7789"/>
                </a:cubicBezTo>
                <a:cubicBezTo>
                  <a:pt x="358" y="8021"/>
                  <a:pt x="536" y="8217"/>
                  <a:pt x="706" y="8404"/>
                </a:cubicBezTo>
                <a:cubicBezTo>
                  <a:pt x="955" y="8681"/>
                  <a:pt x="1214" y="8949"/>
                  <a:pt x="1535" y="9118"/>
                </a:cubicBezTo>
                <a:cubicBezTo>
                  <a:pt x="1937" y="9332"/>
                  <a:pt x="2401" y="9377"/>
                  <a:pt x="2847" y="9395"/>
                </a:cubicBezTo>
                <a:cubicBezTo>
                  <a:pt x="3108" y="9409"/>
                  <a:pt x="3370" y="9416"/>
                  <a:pt x="3631" y="9416"/>
                </a:cubicBezTo>
                <a:cubicBezTo>
                  <a:pt x="4172" y="9416"/>
                  <a:pt x="4711" y="9386"/>
                  <a:pt x="5247" y="9332"/>
                </a:cubicBezTo>
                <a:cubicBezTo>
                  <a:pt x="5605" y="9301"/>
                  <a:pt x="5967" y="9253"/>
                  <a:pt x="6325" y="9253"/>
                </a:cubicBezTo>
                <a:cubicBezTo>
                  <a:pt x="6484" y="9253"/>
                  <a:pt x="6642" y="9263"/>
                  <a:pt x="6799" y="9288"/>
                </a:cubicBezTo>
                <a:cubicBezTo>
                  <a:pt x="7325" y="9368"/>
                  <a:pt x="7816" y="9609"/>
                  <a:pt x="8333" y="9743"/>
                </a:cubicBezTo>
                <a:cubicBezTo>
                  <a:pt x="8662" y="9823"/>
                  <a:pt x="8995" y="9857"/>
                  <a:pt x="9329" y="9857"/>
                </a:cubicBezTo>
                <a:cubicBezTo>
                  <a:pt x="10336" y="9857"/>
                  <a:pt x="11356" y="9542"/>
                  <a:pt x="12321" y="9207"/>
                </a:cubicBezTo>
                <a:cubicBezTo>
                  <a:pt x="12901" y="9011"/>
                  <a:pt x="13481" y="8797"/>
                  <a:pt x="13936" y="8404"/>
                </a:cubicBezTo>
                <a:cubicBezTo>
                  <a:pt x="14837" y="7602"/>
                  <a:pt x="14997" y="6192"/>
                  <a:pt x="14587" y="5059"/>
                </a:cubicBezTo>
                <a:cubicBezTo>
                  <a:pt x="14176" y="3935"/>
                  <a:pt x="13293" y="3034"/>
                  <a:pt x="12357" y="2285"/>
                </a:cubicBezTo>
                <a:cubicBezTo>
                  <a:pt x="11661" y="1723"/>
                  <a:pt x="10894" y="1214"/>
                  <a:pt x="10010" y="1054"/>
                </a:cubicBezTo>
                <a:cubicBezTo>
                  <a:pt x="9502" y="964"/>
                  <a:pt x="8976" y="1000"/>
                  <a:pt x="8485" y="831"/>
                </a:cubicBezTo>
                <a:cubicBezTo>
                  <a:pt x="7959" y="648"/>
                  <a:pt x="7471" y="234"/>
                  <a:pt x="6948" y="143"/>
                </a:cubicBezTo>
                <a:lnTo>
                  <a:pt x="6948" y="143"/>
                </a:lnTo>
                <a:lnTo>
                  <a:pt x="7370" y="135"/>
                </a:lnTo>
                <a:cubicBezTo>
                  <a:pt x="6817" y="45"/>
                  <a:pt x="6264" y="1"/>
                  <a:pt x="5710"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33"/>
          <p:cNvGrpSpPr/>
          <p:nvPr/>
        </p:nvGrpSpPr>
        <p:grpSpPr>
          <a:xfrm>
            <a:off x="3717819" y="2003342"/>
            <a:ext cx="756833" cy="2006770"/>
            <a:chOff x="7363972" y="-223337"/>
            <a:chExt cx="473051" cy="1254388"/>
          </a:xfrm>
        </p:grpSpPr>
        <p:sp>
          <p:nvSpPr>
            <p:cNvPr id="480" name="Google Shape;480;p33"/>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33"/>
            <p:cNvGrpSpPr/>
            <p:nvPr/>
          </p:nvGrpSpPr>
          <p:grpSpPr>
            <a:xfrm>
              <a:off x="7480824" y="52920"/>
              <a:ext cx="203693" cy="790830"/>
              <a:chOff x="4595979" y="4179496"/>
              <a:chExt cx="57502" cy="223253"/>
            </a:xfrm>
          </p:grpSpPr>
          <p:sp>
            <p:nvSpPr>
              <p:cNvPr id="482" name="Google Shape;482;p33"/>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3"/>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3"/>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3"/>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33"/>
          <p:cNvSpPr/>
          <p:nvPr/>
        </p:nvSpPr>
        <p:spPr>
          <a:xfrm>
            <a:off x="498444" y="2316955"/>
            <a:ext cx="702055" cy="1758795"/>
          </a:xfrm>
          <a:custGeom>
            <a:avLst/>
            <a:gdLst/>
            <a:ahLst/>
            <a:cxnLst/>
            <a:rect l="l" t="t" r="r" b="b"/>
            <a:pathLst>
              <a:path w="4060" h="10171" extrusionOk="0">
                <a:moveTo>
                  <a:pt x="411" y="1"/>
                </a:moveTo>
                <a:cubicBezTo>
                  <a:pt x="411" y="1"/>
                  <a:pt x="357" y="1490"/>
                  <a:pt x="1624" y="1936"/>
                </a:cubicBezTo>
                <a:cubicBezTo>
                  <a:pt x="1722" y="2231"/>
                  <a:pt x="1954" y="2971"/>
                  <a:pt x="2159" y="3899"/>
                </a:cubicBezTo>
                <a:cubicBezTo>
                  <a:pt x="1948" y="3661"/>
                  <a:pt x="1374" y="3106"/>
                  <a:pt x="677" y="3106"/>
                </a:cubicBezTo>
                <a:cubicBezTo>
                  <a:pt x="461" y="3106"/>
                  <a:pt x="233" y="3159"/>
                  <a:pt x="0" y="3292"/>
                </a:cubicBezTo>
                <a:cubicBezTo>
                  <a:pt x="0" y="3292"/>
                  <a:pt x="629" y="4145"/>
                  <a:pt x="1590" y="4145"/>
                </a:cubicBezTo>
                <a:cubicBezTo>
                  <a:pt x="1780" y="4145"/>
                  <a:pt x="1982" y="4112"/>
                  <a:pt x="2195" y="4033"/>
                </a:cubicBezTo>
                <a:cubicBezTo>
                  <a:pt x="2364" y="4836"/>
                  <a:pt x="2525" y="5755"/>
                  <a:pt x="2570" y="6647"/>
                </a:cubicBezTo>
                <a:cubicBezTo>
                  <a:pt x="2419" y="6377"/>
                  <a:pt x="2105" y="5958"/>
                  <a:pt x="1603" y="5958"/>
                </a:cubicBezTo>
                <a:cubicBezTo>
                  <a:pt x="1541" y="5958"/>
                  <a:pt x="1477" y="5964"/>
                  <a:pt x="1410" y="5978"/>
                </a:cubicBezTo>
                <a:cubicBezTo>
                  <a:pt x="1410" y="5978"/>
                  <a:pt x="1713" y="6888"/>
                  <a:pt x="2579" y="6888"/>
                </a:cubicBezTo>
                <a:cubicBezTo>
                  <a:pt x="2579" y="7030"/>
                  <a:pt x="2579" y="7164"/>
                  <a:pt x="2579" y="7307"/>
                </a:cubicBezTo>
                <a:lnTo>
                  <a:pt x="1205" y="7307"/>
                </a:lnTo>
                <a:lnTo>
                  <a:pt x="1205" y="9823"/>
                </a:lnTo>
                <a:cubicBezTo>
                  <a:pt x="1205" y="10010"/>
                  <a:pt x="1365" y="10171"/>
                  <a:pt x="1553" y="10171"/>
                </a:cubicBezTo>
                <a:lnTo>
                  <a:pt x="3524" y="10171"/>
                </a:lnTo>
                <a:cubicBezTo>
                  <a:pt x="3720" y="10171"/>
                  <a:pt x="3881" y="10010"/>
                  <a:pt x="3881" y="9823"/>
                </a:cubicBezTo>
                <a:lnTo>
                  <a:pt x="3881" y="7307"/>
                </a:lnTo>
                <a:lnTo>
                  <a:pt x="2677" y="7307"/>
                </a:lnTo>
                <a:cubicBezTo>
                  <a:pt x="2677" y="7164"/>
                  <a:pt x="2677" y="7021"/>
                  <a:pt x="2668" y="6888"/>
                </a:cubicBezTo>
                <a:lnTo>
                  <a:pt x="2677" y="6888"/>
                </a:lnTo>
                <a:cubicBezTo>
                  <a:pt x="2677" y="6888"/>
                  <a:pt x="2677" y="6879"/>
                  <a:pt x="2668" y="6870"/>
                </a:cubicBezTo>
                <a:cubicBezTo>
                  <a:pt x="2668" y="6602"/>
                  <a:pt x="2650" y="6334"/>
                  <a:pt x="2623" y="6058"/>
                </a:cubicBezTo>
                <a:cubicBezTo>
                  <a:pt x="2855" y="5969"/>
                  <a:pt x="4059" y="5433"/>
                  <a:pt x="3952" y="4149"/>
                </a:cubicBezTo>
                <a:lnTo>
                  <a:pt x="3952" y="4149"/>
                </a:lnTo>
                <a:cubicBezTo>
                  <a:pt x="3952" y="4149"/>
                  <a:pt x="2712" y="4586"/>
                  <a:pt x="2561" y="5576"/>
                </a:cubicBezTo>
                <a:cubicBezTo>
                  <a:pt x="2427" y="4532"/>
                  <a:pt x="2186" y="3533"/>
                  <a:pt x="1990" y="2820"/>
                </a:cubicBezTo>
                <a:cubicBezTo>
                  <a:pt x="2186" y="2739"/>
                  <a:pt x="2909" y="2382"/>
                  <a:pt x="2837" y="1580"/>
                </a:cubicBezTo>
                <a:lnTo>
                  <a:pt x="2837" y="1580"/>
                </a:lnTo>
                <a:cubicBezTo>
                  <a:pt x="2837" y="1580"/>
                  <a:pt x="1972" y="1883"/>
                  <a:pt x="1918" y="2579"/>
                </a:cubicBezTo>
                <a:cubicBezTo>
                  <a:pt x="1838" y="2293"/>
                  <a:pt x="1776" y="2070"/>
                  <a:pt x="1731" y="1936"/>
                </a:cubicBezTo>
                <a:cubicBezTo>
                  <a:pt x="1722" y="1687"/>
                  <a:pt x="1660" y="197"/>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3"/>
          <p:cNvSpPr txBox="1">
            <a:spLocks noGrp="1"/>
          </p:cNvSpPr>
          <p:nvPr>
            <p:ph type="title"/>
          </p:nvPr>
        </p:nvSpPr>
        <p:spPr>
          <a:xfrm>
            <a:off x="4580667" y="925107"/>
            <a:ext cx="3741000" cy="11105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VARIABLES </a:t>
            </a:r>
            <a:r>
              <a:rPr lang="en">
                <a:solidFill>
                  <a:schemeClr val="accent1"/>
                </a:solidFill>
              </a:rPr>
              <a:t>SELECCIONADAS</a:t>
            </a:r>
            <a:endParaRPr>
              <a:solidFill>
                <a:schemeClr val="accent1"/>
              </a:solidFill>
            </a:endParaRPr>
          </a:p>
        </p:txBody>
      </p:sp>
      <p:grpSp>
        <p:nvGrpSpPr>
          <p:cNvPr id="490" name="Google Shape;490;p33"/>
          <p:cNvGrpSpPr/>
          <p:nvPr/>
        </p:nvGrpSpPr>
        <p:grpSpPr>
          <a:xfrm>
            <a:off x="1885723" y="1216053"/>
            <a:ext cx="2108424" cy="604503"/>
            <a:chOff x="2285432" y="589163"/>
            <a:chExt cx="431100" cy="123600"/>
          </a:xfrm>
        </p:grpSpPr>
        <p:sp>
          <p:nvSpPr>
            <p:cNvPr id="491" name="Google Shape;491;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3"/>
          <p:cNvGrpSpPr/>
          <p:nvPr/>
        </p:nvGrpSpPr>
        <p:grpSpPr>
          <a:xfrm>
            <a:off x="1885723" y="1942328"/>
            <a:ext cx="2108424" cy="604503"/>
            <a:chOff x="2285432" y="589163"/>
            <a:chExt cx="431100" cy="123600"/>
          </a:xfrm>
        </p:grpSpPr>
        <p:sp>
          <p:nvSpPr>
            <p:cNvPr id="499" name="Google Shape;499;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3"/>
          <p:cNvGrpSpPr/>
          <p:nvPr/>
        </p:nvGrpSpPr>
        <p:grpSpPr>
          <a:xfrm>
            <a:off x="1885723" y="2668603"/>
            <a:ext cx="2108424" cy="604503"/>
            <a:chOff x="2285432" y="589163"/>
            <a:chExt cx="431100" cy="123600"/>
          </a:xfrm>
        </p:grpSpPr>
        <p:sp>
          <p:nvSpPr>
            <p:cNvPr id="507" name="Google Shape;507;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3"/>
          <p:cNvGrpSpPr/>
          <p:nvPr/>
        </p:nvGrpSpPr>
        <p:grpSpPr>
          <a:xfrm>
            <a:off x="1885723" y="3394878"/>
            <a:ext cx="2108424" cy="604503"/>
            <a:chOff x="2285432" y="589163"/>
            <a:chExt cx="431100" cy="123600"/>
          </a:xfrm>
        </p:grpSpPr>
        <p:sp>
          <p:nvSpPr>
            <p:cNvPr id="515" name="Google Shape;515;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33"/>
          <p:cNvGrpSpPr/>
          <p:nvPr/>
        </p:nvGrpSpPr>
        <p:grpSpPr>
          <a:xfrm rot="4597160">
            <a:off x="-37218" y="1928341"/>
            <a:ext cx="2906058" cy="1286821"/>
            <a:chOff x="1646200" y="285225"/>
            <a:chExt cx="469505" cy="207907"/>
          </a:xfrm>
        </p:grpSpPr>
        <p:sp>
          <p:nvSpPr>
            <p:cNvPr id="523" name="Google Shape;523;p33"/>
            <p:cNvSpPr/>
            <p:nvPr/>
          </p:nvSpPr>
          <p:spPr>
            <a:xfrm rot="-9667212">
              <a:off x="1642681" y="360760"/>
              <a:ext cx="476538" cy="56830"/>
            </a:xfrm>
            <a:prstGeom prst="homePlate">
              <a:avLst>
                <a:gd name="adj" fmla="val 85740"/>
              </a:avLst>
            </a:pr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3"/>
            <p:cNvGrpSpPr/>
            <p:nvPr/>
          </p:nvGrpSpPr>
          <p:grpSpPr>
            <a:xfrm>
              <a:off x="1656287" y="299337"/>
              <a:ext cx="459418" cy="193795"/>
              <a:chOff x="1656287" y="299337"/>
              <a:chExt cx="459418" cy="193795"/>
            </a:xfrm>
          </p:grpSpPr>
          <p:sp>
            <p:nvSpPr>
              <p:cNvPr id="525" name="Google Shape;525;p33"/>
              <p:cNvSpPr/>
              <p:nvPr/>
            </p:nvSpPr>
            <p:spPr>
              <a:xfrm>
                <a:off x="1656287" y="299337"/>
                <a:ext cx="444700" cy="188532"/>
              </a:xfrm>
              <a:custGeom>
                <a:avLst/>
                <a:gdLst/>
                <a:ahLst/>
                <a:cxnLst/>
                <a:rect l="l" t="t" r="r" b="b"/>
                <a:pathLst>
                  <a:path w="11322" h="4800" extrusionOk="0">
                    <a:moveTo>
                      <a:pt x="1383" y="0"/>
                    </a:moveTo>
                    <a:lnTo>
                      <a:pt x="1357" y="9"/>
                    </a:lnTo>
                    <a:lnTo>
                      <a:pt x="1" y="313"/>
                    </a:lnTo>
                    <a:lnTo>
                      <a:pt x="884" y="1383"/>
                    </a:lnTo>
                    <a:lnTo>
                      <a:pt x="902" y="1401"/>
                    </a:lnTo>
                    <a:lnTo>
                      <a:pt x="10840" y="4800"/>
                    </a:lnTo>
                    <a:lnTo>
                      <a:pt x="11321" y="3399"/>
                    </a:lnTo>
                    <a:lnTo>
                      <a:pt x="13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3"/>
              <p:cNvSpPr/>
              <p:nvPr/>
            </p:nvSpPr>
            <p:spPr>
              <a:xfrm>
                <a:off x="1656287" y="299691"/>
                <a:ext cx="53300" cy="54007"/>
              </a:xfrm>
              <a:custGeom>
                <a:avLst/>
                <a:gdLst/>
                <a:ahLst/>
                <a:cxnLst/>
                <a:rect l="l" t="t" r="r" b="b"/>
                <a:pathLst>
                  <a:path w="1357" h="1375" extrusionOk="0">
                    <a:moveTo>
                      <a:pt x="1357" y="0"/>
                    </a:moveTo>
                    <a:lnTo>
                      <a:pt x="616" y="170"/>
                    </a:lnTo>
                    <a:lnTo>
                      <a:pt x="1" y="304"/>
                    </a:lnTo>
                    <a:lnTo>
                      <a:pt x="402" y="785"/>
                    </a:lnTo>
                    <a:lnTo>
                      <a:pt x="884" y="1374"/>
                    </a:lnTo>
                    <a:lnTo>
                      <a:pt x="13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3"/>
              <p:cNvSpPr/>
              <p:nvPr/>
            </p:nvSpPr>
            <p:spPr>
              <a:xfrm>
                <a:off x="2061346" y="425807"/>
                <a:ext cx="39631" cy="62058"/>
              </a:xfrm>
              <a:custGeom>
                <a:avLst/>
                <a:gdLst/>
                <a:ahLst/>
                <a:cxnLst/>
                <a:rect l="l" t="t" r="r" b="b"/>
                <a:pathLst>
                  <a:path w="1009" h="1580" extrusionOk="0">
                    <a:moveTo>
                      <a:pt x="473" y="1"/>
                    </a:moveTo>
                    <a:lnTo>
                      <a:pt x="0" y="1402"/>
                    </a:lnTo>
                    <a:lnTo>
                      <a:pt x="527" y="1580"/>
                    </a:lnTo>
                    <a:lnTo>
                      <a:pt x="1008" y="179"/>
                    </a:lnTo>
                    <a:lnTo>
                      <a:pt x="4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2082005" y="432838"/>
                <a:ext cx="33700" cy="60291"/>
              </a:xfrm>
              <a:custGeom>
                <a:avLst/>
                <a:gdLst/>
                <a:ahLst/>
                <a:cxnLst/>
                <a:rect l="l" t="t" r="r" b="b"/>
                <a:pathLst>
                  <a:path w="858" h="1535" extrusionOk="0">
                    <a:moveTo>
                      <a:pt x="482" y="0"/>
                    </a:moveTo>
                    <a:lnTo>
                      <a:pt x="1" y="1401"/>
                    </a:lnTo>
                    <a:lnTo>
                      <a:pt x="375" y="1535"/>
                    </a:lnTo>
                    <a:lnTo>
                      <a:pt x="857" y="134"/>
                    </a:lnTo>
                    <a:lnTo>
                      <a:pt x="4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3"/>
              <p:cNvSpPr/>
              <p:nvPr/>
            </p:nvSpPr>
            <p:spPr>
              <a:xfrm>
                <a:off x="1656287" y="306328"/>
                <a:ext cx="24234" cy="24234"/>
              </a:xfrm>
              <a:custGeom>
                <a:avLst/>
                <a:gdLst/>
                <a:ahLst/>
                <a:cxnLst/>
                <a:rect l="l" t="t" r="r" b="b"/>
                <a:pathLst>
                  <a:path w="617" h="617" extrusionOk="0">
                    <a:moveTo>
                      <a:pt x="616" y="1"/>
                    </a:moveTo>
                    <a:lnTo>
                      <a:pt x="1" y="135"/>
                    </a:lnTo>
                    <a:lnTo>
                      <a:pt x="402" y="616"/>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3"/>
              <p:cNvSpPr/>
              <p:nvPr/>
            </p:nvSpPr>
            <p:spPr>
              <a:xfrm>
                <a:off x="1656287" y="311591"/>
                <a:ext cx="449963" cy="181541"/>
              </a:xfrm>
              <a:custGeom>
                <a:avLst/>
                <a:gdLst/>
                <a:ahLst/>
                <a:cxnLst/>
                <a:rect l="l" t="t" r="r" b="b"/>
                <a:pathLst>
                  <a:path w="11456" h="4622" extrusionOk="0">
                    <a:moveTo>
                      <a:pt x="1" y="1"/>
                    </a:moveTo>
                    <a:lnTo>
                      <a:pt x="402" y="482"/>
                    </a:lnTo>
                    <a:lnTo>
                      <a:pt x="884" y="1071"/>
                    </a:lnTo>
                    <a:lnTo>
                      <a:pt x="902" y="1089"/>
                    </a:lnTo>
                    <a:lnTo>
                      <a:pt x="10313" y="4310"/>
                    </a:lnTo>
                    <a:lnTo>
                      <a:pt x="10840" y="4488"/>
                    </a:lnTo>
                    <a:lnTo>
                      <a:pt x="11214" y="4622"/>
                    </a:lnTo>
                    <a:lnTo>
                      <a:pt x="11455" y="3917"/>
                    </a:lnTo>
                    <a:lnTo>
                      <a:pt x="1"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 name="Tabla 3">
            <a:extLst>
              <a:ext uri="{FF2B5EF4-FFF2-40B4-BE49-F238E27FC236}">
                <a16:creationId xmlns:a16="http://schemas.microsoft.com/office/drawing/2014/main" id="{6666DBF4-22A3-8F09-500B-41DBDA196410}"/>
              </a:ext>
            </a:extLst>
          </p:cNvPr>
          <p:cNvGraphicFramePr>
            <a:graphicFrameLocks noGrp="1"/>
          </p:cNvGraphicFramePr>
          <p:nvPr>
            <p:extLst>
              <p:ext uri="{D42A27DB-BD31-4B8C-83A1-F6EECF244321}">
                <p14:modId xmlns:p14="http://schemas.microsoft.com/office/powerpoint/2010/main" val="3293516437"/>
              </p:ext>
            </p:extLst>
          </p:nvPr>
        </p:nvGraphicFramePr>
        <p:xfrm>
          <a:off x="4669348" y="2400129"/>
          <a:ext cx="3819894" cy="1818263"/>
        </p:xfrm>
        <a:graphic>
          <a:graphicData uri="http://schemas.openxmlformats.org/drawingml/2006/table">
            <a:tbl>
              <a:tblPr firstRow="1" bandRow="1">
                <a:tableStyleId>{00A15C55-8517-42AA-B614-E9B94910E393}</a:tableStyleId>
              </a:tblPr>
              <a:tblGrid>
                <a:gridCol w="1202321">
                  <a:extLst>
                    <a:ext uri="{9D8B030D-6E8A-4147-A177-3AD203B41FA5}">
                      <a16:colId xmlns:a16="http://schemas.microsoft.com/office/drawing/2014/main" val="3057826798"/>
                    </a:ext>
                  </a:extLst>
                </a:gridCol>
                <a:gridCol w="1194754">
                  <a:extLst>
                    <a:ext uri="{9D8B030D-6E8A-4147-A177-3AD203B41FA5}">
                      <a16:colId xmlns:a16="http://schemas.microsoft.com/office/drawing/2014/main" val="1771918103"/>
                    </a:ext>
                  </a:extLst>
                </a:gridCol>
                <a:gridCol w="1422819">
                  <a:extLst>
                    <a:ext uri="{9D8B030D-6E8A-4147-A177-3AD203B41FA5}">
                      <a16:colId xmlns:a16="http://schemas.microsoft.com/office/drawing/2014/main" val="4218372026"/>
                    </a:ext>
                  </a:extLst>
                </a:gridCol>
              </a:tblGrid>
              <a:tr h="477524">
                <a:tc>
                  <a:txBody>
                    <a:bodyPr/>
                    <a:lstStyle/>
                    <a:p>
                      <a:pPr algn="ctr"/>
                      <a:r>
                        <a:rPr lang="es-ES" sz="2000">
                          <a:latin typeface="Signika" panose="020B0604020202020204" charset="0"/>
                        </a:rPr>
                        <a:t>Variable</a:t>
                      </a:r>
                      <a:endParaRPr lang="es-CO" sz="2000">
                        <a:latin typeface="Signika" panose="020B0604020202020204" charset="0"/>
                      </a:endParaRPr>
                    </a:p>
                  </a:txBody>
                  <a:tcPr/>
                </a:tc>
                <a:tc>
                  <a:txBody>
                    <a:bodyPr/>
                    <a:lstStyle/>
                    <a:p>
                      <a:pPr algn="ctr"/>
                      <a:r>
                        <a:rPr lang="es-ES" sz="2000" b="1" i="0" u="none" strike="noStrike" cap="none">
                          <a:solidFill>
                            <a:schemeClr val="lt1"/>
                          </a:solidFill>
                          <a:latin typeface="Signika" panose="020B0604020202020204" charset="0"/>
                          <a:ea typeface="+mn-ea"/>
                          <a:cs typeface="+mn-cs"/>
                          <a:sym typeface="Arial"/>
                        </a:rPr>
                        <a:t>Tipo</a:t>
                      </a:r>
                      <a:endParaRPr lang="es-CO" sz="2000" b="1" i="0" u="none" strike="noStrike" cap="none">
                        <a:solidFill>
                          <a:schemeClr val="lt1"/>
                        </a:solidFill>
                        <a:latin typeface="Signika" panose="020B0604020202020204" charset="0"/>
                        <a:ea typeface="+mn-ea"/>
                        <a:cs typeface="+mn-cs"/>
                        <a:sym typeface="Arial"/>
                      </a:endParaRPr>
                    </a:p>
                  </a:txBody>
                  <a:tcPr/>
                </a:tc>
                <a:tc>
                  <a:txBody>
                    <a:bodyPr/>
                    <a:lstStyle/>
                    <a:p>
                      <a:pPr algn="ctr"/>
                      <a:r>
                        <a:rPr lang="es-ES" sz="2000" b="1" i="0" u="none" strike="noStrike" cap="none">
                          <a:solidFill>
                            <a:schemeClr val="lt1"/>
                          </a:solidFill>
                          <a:latin typeface="Signika" panose="020B0604020202020204" charset="0"/>
                          <a:ea typeface="+mn-ea"/>
                          <a:cs typeface="+mn-cs"/>
                          <a:sym typeface="Arial"/>
                        </a:rPr>
                        <a:t>Tipo</a:t>
                      </a:r>
                      <a:endParaRPr lang="es-CO" sz="2000" b="1" i="0" u="none" strike="noStrike" cap="none">
                        <a:solidFill>
                          <a:schemeClr val="lt1"/>
                        </a:solidFill>
                        <a:latin typeface="Signika" panose="020B0604020202020204" charset="0"/>
                        <a:ea typeface="+mn-ea"/>
                        <a:cs typeface="+mn-cs"/>
                        <a:sym typeface="Arial"/>
                      </a:endParaRPr>
                    </a:p>
                  </a:txBody>
                  <a:tcPr/>
                </a:tc>
                <a:extLst>
                  <a:ext uri="{0D108BD9-81ED-4DB2-BD59-A6C34878D82A}">
                    <a16:rowId xmlns:a16="http://schemas.microsoft.com/office/drawing/2014/main" val="2039169822"/>
                  </a:ext>
                </a:extLst>
              </a:tr>
              <a:tr h="446913">
                <a:tc>
                  <a:txBody>
                    <a:bodyPr/>
                    <a:lstStyle/>
                    <a:p>
                      <a:pPr algn="ctr"/>
                      <a:r>
                        <a:rPr lang="es-ES" b="1">
                          <a:latin typeface="Signika" panose="020B0604020202020204" charset="0"/>
                        </a:rPr>
                        <a:t>Campus</a:t>
                      </a:r>
                      <a:endParaRPr lang="es-CO" b="1">
                        <a:latin typeface="Signika" panose="020B0604020202020204" charset="0"/>
                      </a:endParaRPr>
                    </a:p>
                  </a:txBody>
                  <a:tcPr/>
                </a:tc>
                <a:tc>
                  <a:txBody>
                    <a:bodyPr/>
                    <a:lstStyle/>
                    <a:p>
                      <a:pPr algn="ctr"/>
                      <a:r>
                        <a:rPr lang="es-ES" b="1">
                          <a:latin typeface="Signika" panose="020B0604020202020204" charset="0"/>
                        </a:rPr>
                        <a:t>Cualitativa</a:t>
                      </a:r>
                      <a:endParaRPr lang="es-CO" b="1">
                        <a:latin typeface="Signika" panose="020B0604020202020204" charset="0"/>
                      </a:endParaRPr>
                    </a:p>
                  </a:txBody>
                  <a:tcPr/>
                </a:tc>
                <a:tc>
                  <a:txBody>
                    <a:bodyPr/>
                    <a:lstStyle/>
                    <a:p>
                      <a:pPr algn="ctr"/>
                      <a:r>
                        <a:rPr lang="es-ES" b="1">
                          <a:latin typeface="Signika" panose="020B0604020202020204" charset="0"/>
                        </a:rPr>
                        <a:t>Nominal</a:t>
                      </a:r>
                      <a:endParaRPr lang="es-CO" b="1">
                        <a:latin typeface="Signika" panose="020B0604020202020204" charset="0"/>
                      </a:endParaRPr>
                    </a:p>
                  </a:txBody>
                  <a:tcPr/>
                </a:tc>
                <a:extLst>
                  <a:ext uri="{0D108BD9-81ED-4DB2-BD59-A6C34878D82A}">
                    <a16:rowId xmlns:a16="http://schemas.microsoft.com/office/drawing/2014/main" val="3239488870"/>
                  </a:ext>
                </a:extLst>
              </a:tr>
              <a:tr h="446913">
                <a:tc>
                  <a:txBody>
                    <a:bodyPr/>
                    <a:lstStyle/>
                    <a:p>
                      <a:pPr algn="ctr"/>
                      <a:r>
                        <a:rPr lang="es-ES" b="1">
                          <a:latin typeface="Signika" panose="020B0604020202020204" charset="0"/>
                        </a:rPr>
                        <a:t>Comuna</a:t>
                      </a:r>
                      <a:endParaRPr lang="es-CO" b="1">
                        <a:latin typeface="Signika" panose="020B0604020202020204" charset="0"/>
                      </a:endParaRPr>
                    </a:p>
                  </a:txBody>
                  <a:tcPr/>
                </a:tc>
                <a:tc>
                  <a:txBody>
                    <a:bodyPr/>
                    <a:lstStyle/>
                    <a:p>
                      <a:pPr algn="ctr"/>
                      <a:r>
                        <a:rPr lang="es-ES" b="1">
                          <a:latin typeface="Signika" panose="020B0604020202020204" charset="0"/>
                        </a:rPr>
                        <a:t>Cualitativa</a:t>
                      </a:r>
                      <a:endParaRPr lang="es-CO" b="1">
                        <a:latin typeface="Signika" panose="020B0604020202020204" charset="0"/>
                      </a:endParaRPr>
                    </a:p>
                  </a:txBody>
                  <a:tcPr/>
                </a:tc>
                <a:tc>
                  <a:txBody>
                    <a:bodyPr/>
                    <a:lstStyle/>
                    <a:p>
                      <a:pPr algn="ctr"/>
                      <a:r>
                        <a:rPr lang="es-ES" b="1">
                          <a:latin typeface="Signika" panose="020B0604020202020204" charset="0"/>
                        </a:rPr>
                        <a:t>Ordinal</a:t>
                      </a:r>
                      <a:endParaRPr lang="es-CO" b="1">
                        <a:latin typeface="Signika" panose="020B0604020202020204" charset="0"/>
                      </a:endParaRPr>
                    </a:p>
                  </a:txBody>
                  <a:tcPr/>
                </a:tc>
                <a:extLst>
                  <a:ext uri="{0D108BD9-81ED-4DB2-BD59-A6C34878D82A}">
                    <a16:rowId xmlns:a16="http://schemas.microsoft.com/office/drawing/2014/main" val="4060242012"/>
                  </a:ext>
                </a:extLst>
              </a:tr>
              <a:tr h="446913">
                <a:tc>
                  <a:txBody>
                    <a:bodyPr/>
                    <a:lstStyle/>
                    <a:p>
                      <a:pPr algn="ctr"/>
                      <a:r>
                        <a:rPr lang="es-ES" b="1">
                          <a:latin typeface="Signika" panose="020B0604020202020204" charset="0"/>
                        </a:rPr>
                        <a:t>Programa</a:t>
                      </a:r>
                      <a:endParaRPr lang="es-CO" b="1">
                        <a:latin typeface="Signika" panose="020B0604020202020204" charset="0"/>
                      </a:endParaRPr>
                    </a:p>
                  </a:txBody>
                  <a:tcPr/>
                </a:tc>
                <a:tc>
                  <a:txBody>
                    <a:bodyPr/>
                    <a:lstStyle/>
                    <a:p>
                      <a:pPr algn="ctr"/>
                      <a:r>
                        <a:rPr lang="es-ES" b="1">
                          <a:latin typeface="Signika" panose="020B0604020202020204" charset="0"/>
                        </a:rPr>
                        <a:t>Cualitativa</a:t>
                      </a:r>
                      <a:endParaRPr lang="es-CO" b="1">
                        <a:latin typeface="Signika" panose="020B0604020202020204" charset="0"/>
                      </a:endParaRPr>
                    </a:p>
                  </a:txBody>
                  <a:tcPr/>
                </a:tc>
                <a:tc>
                  <a:txBody>
                    <a:bodyPr/>
                    <a:lstStyle/>
                    <a:p>
                      <a:pPr algn="ctr"/>
                      <a:r>
                        <a:rPr lang="es-ES" b="1">
                          <a:latin typeface="Signika" panose="020B0604020202020204" charset="0"/>
                        </a:rPr>
                        <a:t>Nominal</a:t>
                      </a:r>
                      <a:endParaRPr lang="es-CO" b="1">
                        <a:latin typeface="Signika" panose="020B0604020202020204" charset="0"/>
                      </a:endParaRPr>
                    </a:p>
                  </a:txBody>
                  <a:tcPr/>
                </a:tc>
                <a:extLst>
                  <a:ext uri="{0D108BD9-81ED-4DB2-BD59-A6C34878D82A}">
                    <a16:rowId xmlns:a16="http://schemas.microsoft.com/office/drawing/2014/main" val="2386045919"/>
                  </a:ext>
                </a:extLst>
              </a:tr>
            </a:tbl>
          </a:graphicData>
        </a:graphic>
      </p:graphicFrame>
      <p:pic>
        <p:nvPicPr>
          <p:cNvPr id="6" name="Imagen 5">
            <a:extLst>
              <a:ext uri="{FF2B5EF4-FFF2-40B4-BE49-F238E27FC236}">
                <a16:creationId xmlns:a16="http://schemas.microsoft.com/office/drawing/2014/main" id="{910BD6E4-E89D-A1A5-5AEC-FC47B1477968}"/>
              </a:ext>
            </a:extLst>
          </p:cNvPr>
          <p:cNvPicPr>
            <a:picLocks noChangeAspect="1"/>
          </p:cNvPicPr>
          <p:nvPr/>
        </p:nvPicPr>
        <p:blipFill>
          <a:blip r:embed="rId3"/>
          <a:stretch>
            <a:fillRect/>
          </a:stretch>
        </p:blipFill>
        <p:spPr>
          <a:xfrm>
            <a:off x="6636982" y="4267733"/>
            <a:ext cx="2507018" cy="875767"/>
          </a:xfrm>
          <a:prstGeom prst="rect">
            <a:avLst/>
          </a:prstGeom>
        </p:spPr>
      </p:pic>
    </p:spTree>
  </p:cSld>
  <p:clrMapOvr>
    <a:masterClrMapping/>
  </p:clrMapOvr>
</p:sld>
</file>

<file path=ppt/theme/theme1.xml><?xml version="1.0" encoding="utf-8"?>
<a:theme xmlns:a="http://schemas.openxmlformats.org/drawingml/2006/main" name="Survey Results Review Meeting by Slidesgo">
  <a:themeElements>
    <a:clrScheme name="Simple Light">
      <a:dk1>
        <a:srgbClr val="1A1F38"/>
      </a:dk1>
      <a:lt1>
        <a:srgbClr val="F2F2F2"/>
      </a:lt1>
      <a:dk2>
        <a:srgbClr val="E2E1EC"/>
      </a:dk2>
      <a:lt2>
        <a:srgbClr val="C3C3D5"/>
      </a:lt2>
      <a:accent1>
        <a:srgbClr val="FC6766"/>
      </a:accent1>
      <a:accent2>
        <a:srgbClr val="FCCA5F"/>
      </a:accent2>
      <a:accent3>
        <a:srgbClr val="527EE9"/>
      </a:accent3>
      <a:accent4>
        <a:srgbClr val="5C5275"/>
      </a:accent4>
      <a:accent5>
        <a:srgbClr val="1955B5"/>
      </a:accent5>
      <a:accent6>
        <a:srgbClr val="FFFFFF"/>
      </a:accent6>
      <a:hlink>
        <a:srgbClr val="1A1F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39</Slides>
  <Notes>38</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Survey Results Review Meeting by Slidesgo</vt:lpstr>
      <vt:lpstr>TRABAJO DE CAMPO RESULTADOS</vt:lpstr>
      <vt:lpstr>Modalidad tiquetera estudiantil</vt:lpstr>
      <vt:lpstr>PowerPoint Presentation</vt:lpstr>
      <vt:lpstr>Modalidad perfil estudiantil</vt:lpstr>
      <vt:lpstr>PowerPoint Presentation</vt:lpstr>
      <vt:lpstr>Modalidad bus intercampus</vt:lpstr>
      <vt:lpstr>PowerPoint Presentation</vt:lpstr>
      <vt:lpstr>Conoce más en…</vt:lpstr>
      <vt:lpstr>VARIABLES SELECCIONADAS</vt:lpstr>
      <vt:lpstr>HIPÓTESIS</vt:lpstr>
      <vt:lpstr>OBJETIVO GENERAL</vt:lpstr>
      <vt:lpstr>OBJETIVOS ESPECÍFICOS</vt:lpstr>
      <vt:lpstr>Tabla 1. Tabulación de la variable campus de la base de datos.</vt:lpstr>
      <vt:lpstr>Gráfica 1. Gráfica de la variable campus de la base de datos.</vt:lpstr>
      <vt:lpstr>Tabla 2: Tabulación de la variable programas académicos de la base de datos. </vt:lpstr>
      <vt:lpstr>Gráfica 2: Gráfica de la variable programas académicos de la base de datos. </vt:lpstr>
      <vt:lpstr>Tabla 3: Tabulación de la variable comuna de la base de datos. </vt:lpstr>
      <vt:lpstr>Gráfica 3. Gráfica de la variable comuna de la base de datos.</vt:lpstr>
      <vt:lpstr>Encuesta  </vt:lpstr>
      <vt:lpstr>PowerPoint Presentation</vt:lpstr>
      <vt:lpstr>Resultados de la encuesta</vt:lpstr>
      <vt:lpstr>Gráfica 5:  Estudiantes que matriculan en uno o más campus</vt:lpstr>
      <vt:lpstr>Gráfica 6: Medio de transporte utilizado en relación con la matrícula de materias en diferentes sedes.</vt:lpstr>
      <vt:lpstr>Gráfica 7:Estudiantes beneficiarios con movilidad estudiantil (cívica, tiquetera bus inter campus)</vt:lpstr>
      <vt:lpstr>Gráfica 8:  Cantidad de estudiantes por comuna en relación a la sede matriculada</vt:lpstr>
      <vt:lpstr>Gráfica 9: Uso del beneficio de movilidad estudiantil en relación a la comuna de residencia.</vt:lpstr>
      <vt:lpstr>PowerPoint Presentation</vt:lpstr>
      <vt:lpstr>Los resultados de la encuesta revelan que el grupo de estudiantes encuestados no considera la cercanía a la facultad al momento de matricular sus materias. En lugar de ello, priorizan el acceso conveniente y eficiente a sus clases, independientemente de la distancia que deban recorrer. Esta tendencia demuestra que la comodidad y la facilidad de desplazamiento son factores clave para los estudiantes a la hora de elegir su ubicación de estudio, superando la importancia de estar cerca de la facultad. </vt:lpstr>
      <vt:lpstr>ANTECEDENTES</vt:lpstr>
      <vt:lpstr>PowerPoint Presentation</vt:lpstr>
      <vt:lpstr>PowerPoint Presentation</vt:lpstr>
      <vt:lpstr>PowerPoint Presentation</vt:lpstr>
      <vt:lpstr>Conclusiones</vt:lpstr>
      <vt:lpstr>La preferencia por utilizar estos beneficios de transporte demuestra la importancia que los estudiantes otorgan a la conveniencia y eficiencia en sus desplazamientos. Al aprovechar estos sistemas de transporte, los estudiantes pueden optimizar su tiempo y reducir las dificultades asociadas con la movilidad entre campus, lo que a su vez puede tener un impacto positivo en su rendimiento académico y su bienestar general. </vt:lpstr>
      <vt:lpstr>Recomendaciones</vt:lpstr>
      <vt:lpstr>PowerPoint Presentation</vt:lpstr>
      <vt:lpstr>PowerPoint Presentation</vt:lpstr>
      <vt:lpstr> 1. Torres, G. B., &amp; Tamayo, M. A. V. (2018). Factores que determinan la elección de carrera profesional: en estudiantes de undécimo grado de colegios públicos y privados de Barrancabermeja. Psicoespacios:   Revista   virtual de la Institución Universitaria de Envigado, 12(20), 35-48. 2. Medina, O., Torres, J. y Falla, P. (2019). Análisis y caracterización de la demanda de transporte de los estudiantes de la universidad cooperativa de Colombia sede Villavicencio bloque principal (Trabajo de grado). Universidad cooperativa de Colombia, Villavicencio, Colombia.  3.Rueda, J. C. C., Harris, N. A. V., Vives, J. D. C., Almario, P. A. P., Riascos, I. C. A., &amp; Ávila, F. J. M. (2020). Nivel de satisfacción y factores que inciden en la elección del servicio de transporte entre estudiantes de la Universidad de Cartagena, sede Piedra de Bolívar. Revista de Jóvenes Investigadores Ad Valorem, 3(2), 84-99. </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DE CAMPO RESULTADOS</dc:title>
  <cp:revision>1</cp:revision>
  <dcterms:modified xsi:type="dcterms:W3CDTF">2023-06-02T22:18:40Z</dcterms:modified>
</cp:coreProperties>
</file>